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69200" cy="10693400"/>
  <p:notesSz cx="75692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1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6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8.pn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52"/>
          <p:cNvSpPr txBox="1"/>
          <p:nvPr/>
        </p:nvSpPr>
        <p:spPr>
          <a:xfrm>
            <a:off x="2217419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7932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0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58283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89220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35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96695" y="794003"/>
            <a:ext cx="4247388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19471" y="775716"/>
            <a:ext cx="1659635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83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h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58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217419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58283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89220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855207" y="586740"/>
            <a:ext cx="1085087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6695" y="794003"/>
            <a:ext cx="4247388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19471" y="775716"/>
            <a:ext cx="1659635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56019" y="794003"/>
            <a:ext cx="463295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2365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70304" y="1456943"/>
            <a:ext cx="4386071" cy="4632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89859" y="1731264"/>
            <a:ext cx="2299716" cy="4632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56131" y="4020311"/>
            <a:ext cx="2357627" cy="3276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3667" y="4108703"/>
            <a:ext cx="277367" cy="97535"/>
          </a:xfrm>
          <a:custGeom>
            <a:avLst/>
            <a:gdLst/>
            <a:ahLst/>
            <a:cxnLst/>
            <a:rect l="l" t="t" r="r" b="b"/>
            <a:pathLst>
              <a:path w="277367" h="97535">
                <a:moveTo>
                  <a:pt x="207264" y="92963"/>
                </a:moveTo>
                <a:lnTo>
                  <a:pt x="213360" y="74675"/>
                </a:lnTo>
                <a:lnTo>
                  <a:pt x="217932" y="59435"/>
                </a:lnTo>
                <a:lnTo>
                  <a:pt x="231648" y="18287"/>
                </a:lnTo>
                <a:lnTo>
                  <a:pt x="231648" y="0"/>
                </a:lnTo>
                <a:lnTo>
                  <a:pt x="224028" y="0"/>
                </a:lnTo>
                <a:lnTo>
                  <a:pt x="220980" y="1524"/>
                </a:lnTo>
                <a:lnTo>
                  <a:pt x="219456" y="4572"/>
                </a:lnTo>
                <a:lnTo>
                  <a:pt x="188976" y="89915"/>
                </a:lnTo>
                <a:lnTo>
                  <a:pt x="188976" y="94487"/>
                </a:lnTo>
                <a:lnTo>
                  <a:pt x="190500" y="97535"/>
                </a:lnTo>
                <a:lnTo>
                  <a:pt x="201168" y="97535"/>
                </a:lnTo>
                <a:lnTo>
                  <a:pt x="204216" y="96011"/>
                </a:lnTo>
                <a:lnTo>
                  <a:pt x="207264" y="96011"/>
                </a:lnTo>
                <a:lnTo>
                  <a:pt x="207264" y="92963"/>
                </a:lnTo>
                <a:close/>
              </a:path>
              <a:path w="277367" h="97535">
                <a:moveTo>
                  <a:pt x="115824" y="27431"/>
                </a:moveTo>
                <a:lnTo>
                  <a:pt x="114300" y="21335"/>
                </a:lnTo>
                <a:lnTo>
                  <a:pt x="114300" y="24383"/>
                </a:lnTo>
                <a:lnTo>
                  <a:pt x="115824" y="27431"/>
                </a:lnTo>
                <a:close/>
              </a:path>
              <a:path w="277367" h="97535">
                <a:moveTo>
                  <a:pt x="62484" y="89915"/>
                </a:moveTo>
                <a:lnTo>
                  <a:pt x="67056" y="85343"/>
                </a:lnTo>
                <a:lnTo>
                  <a:pt x="71628" y="80772"/>
                </a:lnTo>
                <a:lnTo>
                  <a:pt x="74676" y="76200"/>
                </a:lnTo>
                <a:lnTo>
                  <a:pt x="77724" y="70103"/>
                </a:lnTo>
                <a:lnTo>
                  <a:pt x="79248" y="64007"/>
                </a:lnTo>
                <a:lnTo>
                  <a:pt x="80772" y="56387"/>
                </a:lnTo>
                <a:lnTo>
                  <a:pt x="80772" y="39624"/>
                </a:lnTo>
                <a:lnTo>
                  <a:pt x="79248" y="33527"/>
                </a:lnTo>
                <a:lnTo>
                  <a:pt x="77724" y="27431"/>
                </a:lnTo>
                <a:lnTo>
                  <a:pt x="74676" y="21335"/>
                </a:lnTo>
                <a:lnTo>
                  <a:pt x="71628" y="16763"/>
                </a:lnTo>
                <a:lnTo>
                  <a:pt x="68580" y="12191"/>
                </a:lnTo>
                <a:lnTo>
                  <a:pt x="64008" y="9143"/>
                </a:lnTo>
                <a:lnTo>
                  <a:pt x="59436" y="6095"/>
                </a:lnTo>
                <a:lnTo>
                  <a:pt x="53340" y="3048"/>
                </a:lnTo>
                <a:lnTo>
                  <a:pt x="47243" y="1524"/>
                </a:lnTo>
                <a:lnTo>
                  <a:pt x="39624" y="0"/>
                </a:lnTo>
                <a:lnTo>
                  <a:pt x="4571" y="0"/>
                </a:lnTo>
                <a:lnTo>
                  <a:pt x="1524" y="3048"/>
                </a:lnTo>
                <a:lnTo>
                  <a:pt x="0" y="6095"/>
                </a:lnTo>
                <a:lnTo>
                  <a:pt x="0" y="92963"/>
                </a:lnTo>
                <a:lnTo>
                  <a:pt x="3048" y="96011"/>
                </a:lnTo>
                <a:lnTo>
                  <a:pt x="38100" y="96011"/>
                </a:lnTo>
                <a:lnTo>
                  <a:pt x="39624" y="80772"/>
                </a:lnTo>
                <a:lnTo>
                  <a:pt x="19812" y="80772"/>
                </a:lnTo>
                <a:lnTo>
                  <a:pt x="19812" y="15239"/>
                </a:lnTo>
                <a:lnTo>
                  <a:pt x="36576" y="15239"/>
                </a:lnTo>
                <a:lnTo>
                  <a:pt x="41148" y="16763"/>
                </a:lnTo>
                <a:lnTo>
                  <a:pt x="44196" y="18287"/>
                </a:lnTo>
                <a:lnTo>
                  <a:pt x="48768" y="19811"/>
                </a:lnTo>
                <a:lnTo>
                  <a:pt x="51816" y="21335"/>
                </a:lnTo>
                <a:lnTo>
                  <a:pt x="53340" y="24383"/>
                </a:lnTo>
                <a:lnTo>
                  <a:pt x="56388" y="27431"/>
                </a:lnTo>
                <a:lnTo>
                  <a:pt x="57912" y="30479"/>
                </a:lnTo>
                <a:lnTo>
                  <a:pt x="59436" y="35051"/>
                </a:lnTo>
                <a:lnTo>
                  <a:pt x="59436" y="39624"/>
                </a:lnTo>
                <a:lnTo>
                  <a:pt x="60960" y="42672"/>
                </a:lnTo>
                <a:lnTo>
                  <a:pt x="60960" y="53339"/>
                </a:lnTo>
                <a:lnTo>
                  <a:pt x="59436" y="57911"/>
                </a:lnTo>
                <a:lnTo>
                  <a:pt x="57912" y="62483"/>
                </a:lnTo>
                <a:lnTo>
                  <a:pt x="57912" y="67055"/>
                </a:lnTo>
                <a:lnTo>
                  <a:pt x="54864" y="70103"/>
                </a:lnTo>
                <a:lnTo>
                  <a:pt x="53340" y="73151"/>
                </a:lnTo>
                <a:lnTo>
                  <a:pt x="50292" y="76200"/>
                </a:lnTo>
                <a:lnTo>
                  <a:pt x="47243" y="77724"/>
                </a:lnTo>
                <a:lnTo>
                  <a:pt x="51816" y="94487"/>
                </a:lnTo>
                <a:lnTo>
                  <a:pt x="57912" y="91439"/>
                </a:lnTo>
                <a:lnTo>
                  <a:pt x="62484" y="89915"/>
                </a:lnTo>
                <a:close/>
              </a:path>
              <a:path w="277367" h="97535">
                <a:moveTo>
                  <a:pt x="45720" y="96011"/>
                </a:moveTo>
                <a:lnTo>
                  <a:pt x="51816" y="94487"/>
                </a:lnTo>
                <a:lnTo>
                  <a:pt x="47243" y="77724"/>
                </a:lnTo>
                <a:lnTo>
                  <a:pt x="44196" y="79248"/>
                </a:lnTo>
                <a:lnTo>
                  <a:pt x="39624" y="80772"/>
                </a:lnTo>
                <a:lnTo>
                  <a:pt x="38100" y="96011"/>
                </a:lnTo>
                <a:lnTo>
                  <a:pt x="45720" y="96011"/>
                </a:lnTo>
                <a:close/>
              </a:path>
              <a:path w="277367" h="97535">
                <a:moveTo>
                  <a:pt x="169164" y="97535"/>
                </a:moveTo>
                <a:lnTo>
                  <a:pt x="170688" y="96011"/>
                </a:lnTo>
                <a:lnTo>
                  <a:pt x="173736" y="96011"/>
                </a:lnTo>
                <a:lnTo>
                  <a:pt x="175260" y="92963"/>
                </a:lnTo>
                <a:lnTo>
                  <a:pt x="175260" y="3048"/>
                </a:lnTo>
                <a:lnTo>
                  <a:pt x="173736" y="0"/>
                </a:lnTo>
                <a:lnTo>
                  <a:pt x="161544" y="0"/>
                </a:lnTo>
                <a:lnTo>
                  <a:pt x="158496" y="3048"/>
                </a:lnTo>
                <a:lnTo>
                  <a:pt x="158496" y="68579"/>
                </a:lnTo>
                <a:lnTo>
                  <a:pt x="156972" y="65531"/>
                </a:lnTo>
                <a:lnTo>
                  <a:pt x="155448" y="64007"/>
                </a:lnTo>
                <a:lnTo>
                  <a:pt x="153924" y="60959"/>
                </a:lnTo>
                <a:lnTo>
                  <a:pt x="152400" y="57911"/>
                </a:lnTo>
                <a:lnTo>
                  <a:pt x="152400" y="56387"/>
                </a:lnTo>
                <a:lnTo>
                  <a:pt x="150876" y="53339"/>
                </a:lnTo>
                <a:lnTo>
                  <a:pt x="149352" y="50291"/>
                </a:lnTo>
                <a:lnTo>
                  <a:pt x="147828" y="47243"/>
                </a:lnTo>
                <a:lnTo>
                  <a:pt x="146304" y="45719"/>
                </a:lnTo>
                <a:lnTo>
                  <a:pt x="128016" y="10667"/>
                </a:lnTo>
                <a:lnTo>
                  <a:pt x="126492" y="9143"/>
                </a:lnTo>
                <a:lnTo>
                  <a:pt x="124968" y="6095"/>
                </a:lnTo>
                <a:lnTo>
                  <a:pt x="123443" y="3048"/>
                </a:lnTo>
                <a:lnTo>
                  <a:pt x="120396" y="1524"/>
                </a:lnTo>
                <a:lnTo>
                  <a:pt x="117348" y="0"/>
                </a:lnTo>
                <a:lnTo>
                  <a:pt x="102108" y="0"/>
                </a:lnTo>
                <a:lnTo>
                  <a:pt x="99060" y="1524"/>
                </a:lnTo>
                <a:lnTo>
                  <a:pt x="96012" y="4572"/>
                </a:lnTo>
                <a:lnTo>
                  <a:pt x="96012" y="94487"/>
                </a:lnTo>
                <a:lnTo>
                  <a:pt x="99060" y="97535"/>
                </a:lnTo>
                <a:lnTo>
                  <a:pt x="108204" y="97535"/>
                </a:lnTo>
                <a:lnTo>
                  <a:pt x="111252" y="96011"/>
                </a:lnTo>
                <a:lnTo>
                  <a:pt x="114300" y="94487"/>
                </a:lnTo>
                <a:lnTo>
                  <a:pt x="114300" y="21335"/>
                </a:lnTo>
                <a:lnTo>
                  <a:pt x="115824" y="27431"/>
                </a:lnTo>
                <a:lnTo>
                  <a:pt x="117348" y="30479"/>
                </a:lnTo>
                <a:lnTo>
                  <a:pt x="118872" y="33527"/>
                </a:lnTo>
                <a:lnTo>
                  <a:pt x="120396" y="36575"/>
                </a:lnTo>
                <a:lnTo>
                  <a:pt x="121920" y="39624"/>
                </a:lnTo>
                <a:lnTo>
                  <a:pt x="146304" y="85343"/>
                </a:lnTo>
                <a:lnTo>
                  <a:pt x="146304" y="86867"/>
                </a:lnTo>
                <a:lnTo>
                  <a:pt x="147828" y="89915"/>
                </a:lnTo>
                <a:lnTo>
                  <a:pt x="150876" y="92963"/>
                </a:lnTo>
                <a:lnTo>
                  <a:pt x="153924" y="96011"/>
                </a:lnTo>
                <a:lnTo>
                  <a:pt x="156972" y="96011"/>
                </a:lnTo>
                <a:lnTo>
                  <a:pt x="160020" y="97535"/>
                </a:lnTo>
                <a:lnTo>
                  <a:pt x="158496" y="70103"/>
                </a:lnTo>
                <a:lnTo>
                  <a:pt x="160020" y="97535"/>
                </a:lnTo>
                <a:lnTo>
                  <a:pt x="169164" y="97535"/>
                </a:lnTo>
                <a:close/>
              </a:path>
              <a:path w="277367" h="97535">
                <a:moveTo>
                  <a:pt x="275843" y="89915"/>
                </a:moveTo>
                <a:lnTo>
                  <a:pt x="246888" y="4572"/>
                </a:lnTo>
                <a:lnTo>
                  <a:pt x="245364" y="3048"/>
                </a:lnTo>
                <a:lnTo>
                  <a:pt x="243840" y="0"/>
                </a:lnTo>
                <a:lnTo>
                  <a:pt x="231648" y="0"/>
                </a:lnTo>
                <a:lnTo>
                  <a:pt x="231648" y="18287"/>
                </a:lnTo>
                <a:lnTo>
                  <a:pt x="245364" y="59435"/>
                </a:lnTo>
                <a:lnTo>
                  <a:pt x="217932" y="59435"/>
                </a:lnTo>
                <a:lnTo>
                  <a:pt x="213360" y="74675"/>
                </a:lnTo>
                <a:lnTo>
                  <a:pt x="249936" y="74675"/>
                </a:lnTo>
                <a:lnTo>
                  <a:pt x="256032" y="94487"/>
                </a:lnTo>
                <a:lnTo>
                  <a:pt x="259080" y="97535"/>
                </a:lnTo>
                <a:lnTo>
                  <a:pt x="274319" y="97535"/>
                </a:lnTo>
                <a:lnTo>
                  <a:pt x="277367" y="96011"/>
                </a:lnTo>
                <a:lnTo>
                  <a:pt x="277367" y="92963"/>
                </a:lnTo>
                <a:lnTo>
                  <a:pt x="275843" y="899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50619" y="4105655"/>
            <a:ext cx="283463" cy="103631"/>
          </a:xfrm>
          <a:custGeom>
            <a:avLst/>
            <a:gdLst/>
            <a:ahLst/>
            <a:cxnLst/>
            <a:rect l="l" t="t" r="r" b="b"/>
            <a:pathLst>
              <a:path w="283463" h="103631">
                <a:moveTo>
                  <a:pt x="246887" y="7620"/>
                </a:moveTo>
                <a:lnTo>
                  <a:pt x="245364" y="6096"/>
                </a:lnTo>
                <a:lnTo>
                  <a:pt x="245872" y="7111"/>
                </a:lnTo>
                <a:lnTo>
                  <a:pt x="246887" y="9143"/>
                </a:lnTo>
                <a:lnTo>
                  <a:pt x="246887" y="7620"/>
                </a:lnTo>
                <a:close/>
              </a:path>
              <a:path w="283463" h="103631">
                <a:moveTo>
                  <a:pt x="192024" y="102107"/>
                </a:moveTo>
                <a:lnTo>
                  <a:pt x="195072" y="103631"/>
                </a:lnTo>
                <a:lnTo>
                  <a:pt x="205740" y="103631"/>
                </a:lnTo>
                <a:lnTo>
                  <a:pt x="205740" y="97535"/>
                </a:lnTo>
                <a:lnTo>
                  <a:pt x="207264" y="96011"/>
                </a:lnTo>
                <a:lnTo>
                  <a:pt x="204215" y="97535"/>
                </a:lnTo>
                <a:lnTo>
                  <a:pt x="196596" y="97535"/>
                </a:lnTo>
                <a:lnTo>
                  <a:pt x="195072" y="96011"/>
                </a:lnTo>
                <a:lnTo>
                  <a:pt x="196596" y="92963"/>
                </a:lnTo>
                <a:lnTo>
                  <a:pt x="225552" y="7620"/>
                </a:lnTo>
                <a:lnTo>
                  <a:pt x="225552" y="9143"/>
                </a:lnTo>
                <a:lnTo>
                  <a:pt x="226466" y="7315"/>
                </a:lnTo>
                <a:lnTo>
                  <a:pt x="227075" y="6096"/>
                </a:lnTo>
                <a:lnTo>
                  <a:pt x="228600" y="0"/>
                </a:lnTo>
                <a:lnTo>
                  <a:pt x="224028" y="0"/>
                </a:lnTo>
                <a:lnTo>
                  <a:pt x="220980" y="3048"/>
                </a:lnTo>
                <a:lnTo>
                  <a:pt x="219456" y="6096"/>
                </a:lnTo>
                <a:lnTo>
                  <a:pt x="188975" y="91439"/>
                </a:lnTo>
                <a:lnTo>
                  <a:pt x="188975" y="100583"/>
                </a:lnTo>
                <a:lnTo>
                  <a:pt x="192024" y="102107"/>
                </a:lnTo>
                <a:close/>
              </a:path>
              <a:path w="283463" h="103631">
                <a:moveTo>
                  <a:pt x="219456" y="79248"/>
                </a:moveTo>
                <a:lnTo>
                  <a:pt x="249936" y="79248"/>
                </a:lnTo>
                <a:lnTo>
                  <a:pt x="256031" y="74675"/>
                </a:lnTo>
                <a:lnTo>
                  <a:pt x="214884" y="74675"/>
                </a:lnTo>
                <a:lnTo>
                  <a:pt x="216408" y="80772"/>
                </a:lnTo>
                <a:lnTo>
                  <a:pt x="219456" y="79248"/>
                </a:lnTo>
                <a:close/>
              </a:path>
              <a:path w="283463" h="103631">
                <a:moveTo>
                  <a:pt x="256031" y="99059"/>
                </a:moveTo>
                <a:lnTo>
                  <a:pt x="252984" y="80772"/>
                </a:lnTo>
                <a:lnTo>
                  <a:pt x="250404" y="80771"/>
                </a:lnTo>
                <a:lnTo>
                  <a:pt x="256031" y="99059"/>
                </a:lnTo>
                <a:close/>
              </a:path>
              <a:path w="283463" h="103631">
                <a:moveTo>
                  <a:pt x="277367" y="96011"/>
                </a:moveTo>
                <a:lnTo>
                  <a:pt x="276860" y="97027"/>
                </a:lnTo>
                <a:lnTo>
                  <a:pt x="275843" y="97535"/>
                </a:lnTo>
                <a:lnTo>
                  <a:pt x="277367" y="96011"/>
                </a:lnTo>
                <a:lnTo>
                  <a:pt x="274319" y="97535"/>
                </a:lnTo>
                <a:lnTo>
                  <a:pt x="275843" y="99059"/>
                </a:lnTo>
                <a:lnTo>
                  <a:pt x="278891" y="96011"/>
                </a:lnTo>
                <a:lnTo>
                  <a:pt x="281939" y="91439"/>
                </a:lnTo>
                <a:lnTo>
                  <a:pt x="252984" y="6096"/>
                </a:lnTo>
                <a:lnTo>
                  <a:pt x="251459" y="3048"/>
                </a:lnTo>
                <a:lnTo>
                  <a:pt x="246887" y="0"/>
                </a:lnTo>
                <a:lnTo>
                  <a:pt x="228600" y="0"/>
                </a:lnTo>
                <a:lnTo>
                  <a:pt x="227075" y="6096"/>
                </a:lnTo>
                <a:lnTo>
                  <a:pt x="226466" y="7315"/>
                </a:lnTo>
                <a:lnTo>
                  <a:pt x="230124" y="6096"/>
                </a:lnTo>
                <a:lnTo>
                  <a:pt x="228600" y="6096"/>
                </a:lnTo>
                <a:lnTo>
                  <a:pt x="243840" y="6096"/>
                </a:lnTo>
                <a:lnTo>
                  <a:pt x="245872" y="7111"/>
                </a:lnTo>
                <a:lnTo>
                  <a:pt x="245364" y="6096"/>
                </a:lnTo>
                <a:lnTo>
                  <a:pt x="246887" y="7620"/>
                </a:lnTo>
                <a:lnTo>
                  <a:pt x="275843" y="92963"/>
                </a:lnTo>
                <a:lnTo>
                  <a:pt x="275843" y="96011"/>
                </a:lnTo>
                <a:lnTo>
                  <a:pt x="277367" y="96011"/>
                </a:lnTo>
                <a:close/>
              </a:path>
              <a:path w="283463" h="103631">
                <a:moveTo>
                  <a:pt x="54864" y="21335"/>
                </a:moveTo>
                <a:lnTo>
                  <a:pt x="48768" y="18287"/>
                </a:lnTo>
                <a:lnTo>
                  <a:pt x="41147" y="16763"/>
                </a:lnTo>
                <a:lnTo>
                  <a:pt x="41147" y="22859"/>
                </a:lnTo>
                <a:lnTo>
                  <a:pt x="41147" y="16763"/>
                </a:lnTo>
                <a:lnTo>
                  <a:pt x="33528" y="15239"/>
                </a:lnTo>
                <a:lnTo>
                  <a:pt x="25908" y="18287"/>
                </a:lnTo>
                <a:lnTo>
                  <a:pt x="22859" y="22859"/>
                </a:lnTo>
                <a:lnTo>
                  <a:pt x="22859" y="80772"/>
                </a:lnTo>
                <a:lnTo>
                  <a:pt x="19812" y="15239"/>
                </a:lnTo>
                <a:lnTo>
                  <a:pt x="19812" y="88391"/>
                </a:lnTo>
                <a:lnTo>
                  <a:pt x="25908" y="83820"/>
                </a:lnTo>
                <a:lnTo>
                  <a:pt x="33528" y="88391"/>
                </a:lnTo>
                <a:lnTo>
                  <a:pt x="41147" y="86867"/>
                </a:lnTo>
                <a:lnTo>
                  <a:pt x="41147" y="80772"/>
                </a:lnTo>
                <a:lnTo>
                  <a:pt x="48768" y="85343"/>
                </a:lnTo>
                <a:lnTo>
                  <a:pt x="53340" y="82296"/>
                </a:lnTo>
                <a:lnTo>
                  <a:pt x="57912" y="77724"/>
                </a:lnTo>
                <a:lnTo>
                  <a:pt x="62484" y="73151"/>
                </a:lnTo>
                <a:lnTo>
                  <a:pt x="59436" y="51815"/>
                </a:lnTo>
                <a:lnTo>
                  <a:pt x="59436" y="57911"/>
                </a:lnTo>
                <a:lnTo>
                  <a:pt x="57912" y="65531"/>
                </a:lnTo>
                <a:lnTo>
                  <a:pt x="57912" y="64007"/>
                </a:lnTo>
                <a:lnTo>
                  <a:pt x="56387" y="70103"/>
                </a:lnTo>
                <a:lnTo>
                  <a:pt x="53340" y="74675"/>
                </a:lnTo>
                <a:lnTo>
                  <a:pt x="53340" y="73151"/>
                </a:lnTo>
                <a:lnTo>
                  <a:pt x="50291" y="77724"/>
                </a:lnTo>
                <a:lnTo>
                  <a:pt x="50291" y="76200"/>
                </a:lnTo>
                <a:lnTo>
                  <a:pt x="45719" y="79248"/>
                </a:lnTo>
                <a:lnTo>
                  <a:pt x="39624" y="80772"/>
                </a:lnTo>
                <a:lnTo>
                  <a:pt x="25908" y="80771"/>
                </a:lnTo>
                <a:lnTo>
                  <a:pt x="25908" y="22859"/>
                </a:lnTo>
                <a:lnTo>
                  <a:pt x="39624" y="22859"/>
                </a:lnTo>
                <a:lnTo>
                  <a:pt x="47243" y="24383"/>
                </a:lnTo>
                <a:lnTo>
                  <a:pt x="45719" y="24383"/>
                </a:lnTo>
                <a:lnTo>
                  <a:pt x="50291" y="27431"/>
                </a:lnTo>
                <a:lnTo>
                  <a:pt x="50291" y="25907"/>
                </a:lnTo>
                <a:lnTo>
                  <a:pt x="54864" y="30479"/>
                </a:lnTo>
                <a:lnTo>
                  <a:pt x="53340" y="30479"/>
                </a:lnTo>
                <a:lnTo>
                  <a:pt x="56387" y="35051"/>
                </a:lnTo>
                <a:lnTo>
                  <a:pt x="56387" y="33527"/>
                </a:lnTo>
                <a:lnTo>
                  <a:pt x="54864" y="21335"/>
                </a:lnTo>
                <a:close/>
              </a:path>
              <a:path w="283463" h="103631">
                <a:moveTo>
                  <a:pt x="25908" y="83820"/>
                </a:moveTo>
                <a:lnTo>
                  <a:pt x="19812" y="88391"/>
                </a:lnTo>
                <a:lnTo>
                  <a:pt x="33528" y="88391"/>
                </a:lnTo>
                <a:lnTo>
                  <a:pt x="25908" y="83820"/>
                </a:lnTo>
                <a:close/>
              </a:path>
              <a:path w="283463" h="103631">
                <a:moveTo>
                  <a:pt x="41147" y="80772"/>
                </a:moveTo>
                <a:lnTo>
                  <a:pt x="41147" y="86867"/>
                </a:lnTo>
                <a:lnTo>
                  <a:pt x="48768" y="85343"/>
                </a:lnTo>
                <a:lnTo>
                  <a:pt x="41147" y="80772"/>
                </a:lnTo>
                <a:close/>
              </a:path>
              <a:path w="283463" h="103631">
                <a:moveTo>
                  <a:pt x="243840" y="59435"/>
                </a:moveTo>
                <a:lnTo>
                  <a:pt x="237744" y="22859"/>
                </a:lnTo>
                <a:lnTo>
                  <a:pt x="234696" y="32003"/>
                </a:lnTo>
                <a:lnTo>
                  <a:pt x="243840" y="59435"/>
                </a:lnTo>
                <a:close/>
              </a:path>
              <a:path w="283463" h="103631">
                <a:moveTo>
                  <a:pt x="237744" y="18287"/>
                </a:moveTo>
                <a:lnTo>
                  <a:pt x="248412" y="59435"/>
                </a:lnTo>
                <a:lnTo>
                  <a:pt x="252984" y="65531"/>
                </a:lnTo>
                <a:lnTo>
                  <a:pt x="237744" y="18287"/>
                </a:lnTo>
                <a:close/>
              </a:path>
              <a:path w="283463" h="103631">
                <a:moveTo>
                  <a:pt x="224028" y="64007"/>
                </a:moveTo>
                <a:lnTo>
                  <a:pt x="252984" y="65531"/>
                </a:lnTo>
                <a:lnTo>
                  <a:pt x="248412" y="59435"/>
                </a:lnTo>
                <a:lnTo>
                  <a:pt x="237744" y="18287"/>
                </a:lnTo>
                <a:lnTo>
                  <a:pt x="234696" y="25907"/>
                </a:lnTo>
                <a:lnTo>
                  <a:pt x="231647" y="22859"/>
                </a:lnTo>
                <a:lnTo>
                  <a:pt x="220980" y="59435"/>
                </a:lnTo>
                <a:lnTo>
                  <a:pt x="216408" y="65531"/>
                </a:lnTo>
                <a:lnTo>
                  <a:pt x="252984" y="65531"/>
                </a:lnTo>
                <a:lnTo>
                  <a:pt x="224028" y="64007"/>
                </a:lnTo>
                <a:lnTo>
                  <a:pt x="225551" y="59436"/>
                </a:lnTo>
                <a:lnTo>
                  <a:pt x="234696" y="32003"/>
                </a:lnTo>
                <a:lnTo>
                  <a:pt x="237744" y="22859"/>
                </a:lnTo>
                <a:lnTo>
                  <a:pt x="243840" y="59435"/>
                </a:lnTo>
                <a:lnTo>
                  <a:pt x="245364" y="64007"/>
                </a:lnTo>
                <a:lnTo>
                  <a:pt x="224028" y="64007"/>
                </a:lnTo>
                <a:close/>
              </a:path>
              <a:path w="283463" h="103631">
                <a:moveTo>
                  <a:pt x="233172" y="18287"/>
                </a:moveTo>
                <a:lnTo>
                  <a:pt x="216408" y="65531"/>
                </a:lnTo>
                <a:lnTo>
                  <a:pt x="220980" y="59435"/>
                </a:lnTo>
                <a:lnTo>
                  <a:pt x="231647" y="22859"/>
                </a:lnTo>
                <a:lnTo>
                  <a:pt x="234696" y="25907"/>
                </a:lnTo>
                <a:lnTo>
                  <a:pt x="237744" y="18287"/>
                </a:lnTo>
                <a:lnTo>
                  <a:pt x="233172" y="18287"/>
                </a:lnTo>
                <a:close/>
              </a:path>
              <a:path w="283463" h="103631">
                <a:moveTo>
                  <a:pt x="225551" y="59436"/>
                </a:moveTo>
                <a:lnTo>
                  <a:pt x="224028" y="64007"/>
                </a:lnTo>
                <a:lnTo>
                  <a:pt x="245364" y="64007"/>
                </a:lnTo>
                <a:lnTo>
                  <a:pt x="243840" y="59435"/>
                </a:lnTo>
                <a:lnTo>
                  <a:pt x="225551" y="59436"/>
                </a:lnTo>
                <a:close/>
              </a:path>
              <a:path w="283463" h="103631">
                <a:moveTo>
                  <a:pt x="19812" y="15239"/>
                </a:moveTo>
                <a:lnTo>
                  <a:pt x="22859" y="80772"/>
                </a:lnTo>
                <a:lnTo>
                  <a:pt x="22859" y="22859"/>
                </a:lnTo>
                <a:lnTo>
                  <a:pt x="25908" y="18287"/>
                </a:lnTo>
                <a:lnTo>
                  <a:pt x="33528" y="15239"/>
                </a:lnTo>
                <a:lnTo>
                  <a:pt x="19812" y="15239"/>
                </a:lnTo>
                <a:close/>
              </a:path>
              <a:path w="283463" h="103631">
                <a:moveTo>
                  <a:pt x="59436" y="50291"/>
                </a:moveTo>
                <a:lnTo>
                  <a:pt x="59436" y="51815"/>
                </a:lnTo>
                <a:lnTo>
                  <a:pt x="62484" y="73151"/>
                </a:lnTo>
                <a:lnTo>
                  <a:pt x="59436" y="44196"/>
                </a:lnTo>
                <a:lnTo>
                  <a:pt x="62484" y="73151"/>
                </a:lnTo>
                <a:lnTo>
                  <a:pt x="65531" y="67055"/>
                </a:lnTo>
                <a:lnTo>
                  <a:pt x="65531" y="59435"/>
                </a:lnTo>
                <a:lnTo>
                  <a:pt x="67056" y="50291"/>
                </a:lnTo>
                <a:lnTo>
                  <a:pt x="67056" y="44196"/>
                </a:lnTo>
                <a:lnTo>
                  <a:pt x="65531" y="36575"/>
                </a:lnTo>
                <a:lnTo>
                  <a:pt x="62484" y="30479"/>
                </a:lnTo>
                <a:lnTo>
                  <a:pt x="59436" y="25907"/>
                </a:lnTo>
                <a:lnTo>
                  <a:pt x="54864" y="21335"/>
                </a:lnTo>
                <a:lnTo>
                  <a:pt x="56387" y="33527"/>
                </a:lnTo>
                <a:lnTo>
                  <a:pt x="57912" y="39624"/>
                </a:lnTo>
                <a:lnTo>
                  <a:pt x="59436" y="45720"/>
                </a:lnTo>
                <a:lnTo>
                  <a:pt x="59436" y="50291"/>
                </a:lnTo>
                <a:close/>
              </a:path>
              <a:path w="283463" h="103631">
                <a:moveTo>
                  <a:pt x="0" y="9143"/>
                </a:moveTo>
                <a:lnTo>
                  <a:pt x="0" y="94487"/>
                </a:lnTo>
                <a:lnTo>
                  <a:pt x="1524" y="97535"/>
                </a:lnTo>
                <a:lnTo>
                  <a:pt x="3047" y="100583"/>
                </a:lnTo>
                <a:lnTo>
                  <a:pt x="6096" y="102107"/>
                </a:lnTo>
                <a:lnTo>
                  <a:pt x="9143" y="103631"/>
                </a:lnTo>
                <a:lnTo>
                  <a:pt x="32003" y="103631"/>
                </a:lnTo>
                <a:lnTo>
                  <a:pt x="44196" y="102107"/>
                </a:lnTo>
                <a:lnTo>
                  <a:pt x="54864" y="100583"/>
                </a:lnTo>
                <a:lnTo>
                  <a:pt x="64008" y="96011"/>
                </a:lnTo>
                <a:lnTo>
                  <a:pt x="73152" y="91439"/>
                </a:lnTo>
                <a:lnTo>
                  <a:pt x="79247" y="83820"/>
                </a:lnTo>
                <a:lnTo>
                  <a:pt x="83819" y="74675"/>
                </a:lnTo>
                <a:lnTo>
                  <a:pt x="85343" y="62483"/>
                </a:lnTo>
                <a:lnTo>
                  <a:pt x="86868" y="50291"/>
                </a:lnTo>
                <a:lnTo>
                  <a:pt x="86868" y="39624"/>
                </a:lnTo>
                <a:lnTo>
                  <a:pt x="83819" y="28955"/>
                </a:lnTo>
                <a:lnTo>
                  <a:pt x="79247" y="19811"/>
                </a:lnTo>
                <a:lnTo>
                  <a:pt x="74675" y="24383"/>
                </a:lnTo>
                <a:lnTo>
                  <a:pt x="73152" y="22859"/>
                </a:lnTo>
                <a:lnTo>
                  <a:pt x="77724" y="32003"/>
                </a:lnTo>
                <a:lnTo>
                  <a:pt x="77724" y="30479"/>
                </a:lnTo>
                <a:lnTo>
                  <a:pt x="79247" y="39624"/>
                </a:lnTo>
                <a:lnTo>
                  <a:pt x="80772" y="50291"/>
                </a:lnTo>
                <a:lnTo>
                  <a:pt x="79247" y="62483"/>
                </a:lnTo>
                <a:lnTo>
                  <a:pt x="79247" y="60959"/>
                </a:lnTo>
                <a:lnTo>
                  <a:pt x="76200" y="71627"/>
                </a:lnTo>
                <a:lnTo>
                  <a:pt x="77724" y="71627"/>
                </a:lnTo>
                <a:lnTo>
                  <a:pt x="73152" y="79248"/>
                </a:lnTo>
                <a:lnTo>
                  <a:pt x="67056" y="85343"/>
                </a:lnTo>
                <a:lnTo>
                  <a:pt x="68580" y="85343"/>
                </a:lnTo>
                <a:lnTo>
                  <a:pt x="60959" y="91439"/>
                </a:lnTo>
                <a:lnTo>
                  <a:pt x="62484" y="89915"/>
                </a:lnTo>
                <a:lnTo>
                  <a:pt x="53340" y="94487"/>
                </a:lnTo>
                <a:lnTo>
                  <a:pt x="53340" y="92963"/>
                </a:lnTo>
                <a:lnTo>
                  <a:pt x="44196" y="96011"/>
                </a:lnTo>
                <a:lnTo>
                  <a:pt x="7619" y="96011"/>
                </a:lnTo>
                <a:lnTo>
                  <a:pt x="7619" y="6096"/>
                </a:lnTo>
                <a:lnTo>
                  <a:pt x="7619" y="7620"/>
                </a:lnTo>
                <a:lnTo>
                  <a:pt x="10668" y="7620"/>
                </a:lnTo>
                <a:lnTo>
                  <a:pt x="33528" y="0"/>
                </a:lnTo>
                <a:lnTo>
                  <a:pt x="6096" y="0"/>
                </a:lnTo>
                <a:lnTo>
                  <a:pt x="3047" y="3048"/>
                </a:lnTo>
                <a:lnTo>
                  <a:pt x="1524" y="6096"/>
                </a:lnTo>
                <a:lnTo>
                  <a:pt x="0" y="9143"/>
                </a:lnTo>
                <a:close/>
              </a:path>
              <a:path w="283463" h="103631">
                <a:moveTo>
                  <a:pt x="73152" y="13715"/>
                </a:moveTo>
                <a:lnTo>
                  <a:pt x="65531" y="7620"/>
                </a:lnTo>
                <a:lnTo>
                  <a:pt x="56387" y="3048"/>
                </a:lnTo>
                <a:lnTo>
                  <a:pt x="47243" y="1524"/>
                </a:lnTo>
                <a:lnTo>
                  <a:pt x="33528" y="0"/>
                </a:lnTo>
                <a:lnTo>
                  <a:pt x="10668" y="7620"/>
                </a:lnTo>
                <a:lnTo>
                  <a:pt x="45719" y="7620"/>
                </a:lnTo>
                <a:lnTo>
                  <a:pt x="54864" y="9143"/>
                </a:lnTo>
                <a:lnTo>
                  <a:pt x="62484" y="13715"/>
                </a:lnTo>
                <a:lnTo>
                  <a:pt x="68580" y="18287"/>
                </a:lnTo>
                <a:lnTo>
                  <a:pt x="73152" y="22859"/>
                </a:lnTo>
                <a:lnTo>
                  <a:pt x="74675" y="24383"/>
                </a:lnTo>
                <a:lnTo>
                  <a:pt x="79247" y="19811"/>
                </a:lnTo>
                <a:lnTo>
                  <a:pt x="73152" y="13715"/>
                </a:lnTo>
                <a:close/>
              </a:path>
              <a:path w="283463" h="103631">
                <a:moveTo>
                  <a:pt x="117347" y="35051"/>
                </a:moveTo>
                <a:lnTo>
                  <a:pt x="120396" y="41147"/>
                </a:lnTo>
                <a:lnTo>
                  <a:pt x="117347" y="28955"/>
                </a:lnTo>
                <a:lnTo>
                  <a:pt x="114300" y="25907"/>
                </a:lnTo>
                <a:lnTo>
                  <a:pt x="117347" y="102107"/>
                </a:lnTo>
                <a:lnTo>
                  <a:pt x="120396" y="100583"/>
                </a:lnTo>
                <a:lnTo>
                  <a:pt x="120396" y="41147"/>
                </a:lnTo>
                <a:lnTo>
                  <a:pt x="117347" y="35051"/>
                </a:lnTo>
                <a:close/>
              </a:path>
              <a:path w="283463" h="103631">
                <a:moveTo>
                  <a:pt x="100584" y="102107"/>
                </a:moveTo>
                <a:lnTo>
                  <a:pt x="102108" y="96011"/>
                </a:lnTo>
                <a:lnTo>
                  <a:pt x="103631" y="96774"/>
                </a:lnTo>
                <a:lnTo>
                  <a:pt x="103631" y="7620"/>
                </a:lnTo>
                <a:lnTo>
                  <a:pt x="120396" y="7620"/>
                </a:lnTo>
                <a:lnTo>
                  <a:pt x="123443" y="9143"/>
                </a:lnTo>
                <a:lnTo>
                  <a:pt x="123443" y="7620"/>
                </a:lnTo>
                <a:lnTo>
                  <a:pt x="126491" y="10667"/>
                </a:lnTo>
                <a:lnTo>
                  <a:pt x="124968" y="10667"/>
                </a:lnTo>
                <a:lnTo>
                  <a:pt x="128015" y="15239"/>
                </a:lnTo>
                <a:lnTo>
                  <a:pt x="146303" y="50291"/>
                </a:lnTo>
                <a:lnTo>
                  <a:pt x="149352" y="56387"/>
                </a:lnTo>
                <a:lnTo>
                  <a:pt x="153924" y="62483"/>
                </a:lnTo>
                <a:lnTo>
                  <a:pt x="152400" y="62483"/>
                </a:lnTo>
                <a:lnTo>
                  <a:pt x="155447" y="68579"/>
                </a:lnTo>
                <a:lnTo>
                  <a:pt x="160019" y="76200"/>
                </a:lnTo>
                <a:lnTo>
                  <a:pt x="166115" y="76200"/>
                </a:lnTo>
                <a:lnTo>
                  <a:pt x="164591" y="62483"/>
                </a:lnTo>
                <a:lnTo>
                  <a:pt x="164591" y="6096"/>
                </a:lnTo>
                <a:lnTo>
                  <a:pt x="164591" y="71627"/>
                </a:lnTo>
                <a:lnTo>
                  <a:pt x="161544" y="70103"/>
                </a:lnTo>
                <a:lnTo>
                  <a:pt x="158496" y="62483"/>
                </a:lnTo>
                <a:lnTo>
                  <a:pt x="158496" y="73151"/>
                </a:lnTo>
                <a:lnTo>
                  <a:pt x="158496" y="59435"/>
                </a:lnTo>
                <a:lnTo>
                  <a:pt x="155447" y="53339"/>
                </a:lnTo>
                <a:lnTo>
                  <a:pt x="152400" y="47243"/>
                </a:lnTo>
                <a:lnTo>
                  <a:pt x="134112" y="12191"/>
                </a:lnTo>
                <a:lnTo>
                  <a:pt x="131064" y="6096"/>
                </a:lnTo>
                <a:lnTo>
                  <a:pt x="128015" y="3048"/>
                </a:lnTo>
                <a:lnTo>
                  <a:pt x="123443" y="0"/>
                </a:lnTo>
                <a:lnTo>
                  <a:pt x="121919" y="7620"/>
                </a:lnTo>
                <a:lnTo>
                  <a:pt x="123443" y="0"/>
                </a:lnTo>
                <a:lnTo>
                  <a:pt x="106680" y="0"/>
                </a:lnTo>
                <a:lnTo>
                  <a:pt x="102108" y="1524"/>
                </a:lnTo>
                <a:lnTo>
                  <a:pt x="99059" y="3048"/>
                </a:lnTo>
                <a:lnTo>
                  <a:pt x="97536" y="6096"/>
                </a:lnTo>
                <a:lnTo>
                  <a:pt x="96012" y="10667"/>
                </a:lnTo>
                <a:lnTo>
                  <a:pt x="96012" y="97535"/>
                </a:lnTo>
                <a:lnTo>
                  <a:pt x="97536" y="100583"/>
                </a:lnTo>
                <a:lnTo>
                  <a:pt x="100584" y="102107"/>
                </a:lnTo>
                <a:close/>
              </a:path>
              <a:path w="283463" h="103631">
                <a:moveTo>
                  <a:pt x="158496" y="73151"/>
                </a:moveTo>
                <a:lnTo>
                  <a:pt x="158496" y="62483"/>
                </a:lnTo>
                <a:lnTo>
                  <a:pt x="161544" y="70103"/>
                </a:lnTo>
                <a:lnTo>
                  <a:pt x="164591" y="71627"/>
                </a:lnTo>
                <a:lnTo>
                  <a:pt x="164591" y="6096"/>
                </a:lnTo>
                <a:lnTo>
                  <a:pt x="173736" y="6096"/>
                </a:lnTo>
                <a:lnTo>
                  <a:pt x="175259" y="6858"/>
                </a:lnTo>
                <a:lnTo>
                  <a:pt x="175259" y="6096"/>
                </a:lnTo>
                <a:lnTo>
                  <a:pt x="176784" y="7620"/>
                </a:lnTo>
                <a:lnTo>
                  <a:pt x="179831" y="100583"/>
                </a:lnTo>
                <a:lnTo>
                  <a:pt x="181356" y="97535"/>
                </a:lnTo>
                <a:lnTo>
                  <a:pt x="182880" y="92963"/>
                </a:lnTo>
                <a:lnTo>
                  <a:pt x="182880" y="6096"/>
                </a:lnTo>
                <a:lnTo>
                  <a:pt x="181356" y="3048"/>
                </a:lnTo>
                <a:lnTo>
                  <a:pt x="178308" y="1524"/>
                </a:lnTo>
                <a:lnTo>
                  <a:pt x="175259" y="0"/>
                </a:lnTo>
                <a:lnTo>
                  <a:pt x="166115" y="0"/>
                </a:lnTo>
                <a:lnTo>
                  <a:pt x="161544" y="1524"/>
                </a:lnTo>
                <a:lnTo>
                  <a:pt x="161544" y="65531"/>
                </a:lnTo>
                <a:lnTo>
                  <a:pt x="158496" y="59435"/>
                </a:lnTo>
                <a:lnTo>
                  <a:pt x="158496" y="73151"/>
                </a:lnTo>
                <a:close/>
              </a:path>
              <a:path w="283463" h="103631">
                <a:moveTo>
                  <a:pt x="161544" y="65531"/>
                </a:moveTo>
                <a:lnTo>
                  <a:pt x="161544" y="1524"/>
                </a:lnTo>
                <a:lnTo>
                  <a:pt x="158496" y="3048"/>
                </a:lnTo>
                <a:lnTo>
                  <a:pt x="158496" y="59435"/>
                </a:lnTo>
                <a:lnTo>
                  <a:pt x="161544" y="65531"/>
                </a:lnTo>
                <a:close/>
              </a:path>
              <a:path w="283463" h="103631">
                <a:moveTo>
                  <a:pt x="179831" y="100583"/>
                </a:moveTo>
                <a:lnTo>
                  <a:pt x="176784" y="7620"/>
                </a:lnTo>
                <a:lnTo>
                  <a:pt x="175259" y="6096"/>
                </a:lnTo>
                <a:lnTo>
                  <a:pt x="175259" y="96011"/>
                </a:lnTo>
                <a:lnTo>
                  <a:pt x="160019" y="96011"/>
                </a:lnTo>
                <a:lnTo>
                  <a:pt x="157734" y="94868"/>
                </a:lnTo>
                <a:lnTo>
                  <a:pt x="155447" y="91439"/>
                </a:lnTo>
                <a:lnTo>
                  <a:pt x="155447" y="92963"/>
                </a:lnTo>
                <a:lnTo>
                  <a:pt x="153924" y="89915"/>
                </a:lnTo>
                <a:lnTo>
                  <a:pt x="152400" y="86867"/>
                </a:lnTo>
                <a:lnTo>
                  <a:pt x="128015" y="41148"/>
                </a:lnTo>
                <a:lnTo>
                  <a:pt x="123443" y="32003"/>
                </a:lnTo>
                <a:lnTo>
                  <a:pt x="120395" y="24892"/>
                </a:lnTo>
                <a:lnTo>
                  <a:pt x="120396" y="24383"/>
                </a:lnTo>
                <a:lnTo>
                  <a:pt x="120263" y="24582"/>
                </a:lnTo>
                <a:lnTo>
                  <a:pt x="118872" y="21335"/>
                </a:lnTo>
                <a:lnTo>
                  <a:pt x="112775" y="21335"/>
                </a:lnTo>
                <a:lnTo>
                  <a:pt x="114300" y="35051"/>
                </a:lnTo>
                <a:lnTo>
                  <a:pt x="114300" y="96011"/>
                </a:lnTo>
                <a:lnTo>
                  <a:pt x="111252" y="97535"/>
                </a:lnTo>
                <a:lnTo>
                  <a:pt x="112775" y="96011"/>
                </a:lnTo>
                <a:lnTo>
                  <a:pt x="108203" y="97535"/>
                </a:lnTo>
                <a:lnTo>
                  <a:pt x="103631" y="96011"/>
                </a:lnTo>
                <a:lnTo>
                  <a:pt x="105156" y="97535"/>
                </a:lnTo>
                <a:lnTo>
                  <a:pt x="103631" y="96774"/>
                </a:lnTo>
                <a:lnTo>
                  <a:pt x="103631" y="103631"/>
                </a:lnTo>
                <a:lnTo>
                  <a:pt x="112775" y="103631"/>
                </a:lnTo>
                <a:lnTo>
                  <a:pt x="114300" y="97535"/>
                </a:lnTo>
                <a:lnTo>
                  <a:pt x="112775" y="103631"/>
                </a:lnTo>
                <a:lnTo>
                  <a:pt x="117347" y="102107"/>
                </a:lnTo>
                <a:lnTo>
                  <a:pt x="114300" y="25907"/>
                </a:lnTo>
                <a:lnTo>
                  <a:pt x="117347" y="28955"/>
                </a:lnTo>
                <a:lnTo>
                  <a:pt x="120396" y="41147"/>
                </a:lnTo>
                <a:lnTo>
                  <a:pt x="120396" y="35051"/>
                </a:lnTo>
                <a:lnTo>
                  <a:pt x="120396" y="41147"/>
                </a:lnTo>
                <a:lnTo>
                  <a:pt x="121919" y="44196"/>
                </a:lnTo>
                <a:lnTo>
                  <a:pt x="146303" y="89915"/>
                </a:lnTo>
                <a:lnTo>
                  <a:pt x="147828" y="92963"/>
                </a:lnTo>
                <a:lnTo>
                  <a:pt x="149352" y="96011"/>
                </a:lnTo>
                <a:lnTo>
                  <a:pt x="152400" y="100583"/>
                </a:lnTo>
                <a:lnTo>
                  <a:pt x="158496" y="102107"/>
                </a:lnTo>
                <a:lnTo>
                  <a:pt x="156972" y="94487"/>
                </a:lnTo>
                <a:lnTo>
                  <a:pt x="158496" y="96011"/>
                </a:lnTo>
                <a:lnTo>
                  <a:pt x="163068" y="103631"/>
                </a:lnTo>
                <a:lnTo>
                  <a:pt x="172212" y="103631"/>
                </a:lnTo>
                <a:lnTo>
                  <a:pt x="175259" y="102107"/>
                </a:lnTo>
                <a:lnTo>
                  <a:pt x="179831" y="100583"/>
                </a:lnTo>
                <a:close/>
              </a:path>
              <a:path w="283463" h="103631">
                <a:moveTo>
                  <a:pt x="158496" y="96011"/>
                </a:moveTo>
                <a:lnTo>
                  <a:pt x="156972" y="94487"/>
                </a:lnTo>
                <a:lnTo>
                  <a:pt x="158496" y="102107"/>
                </a:lnTo>
                <a:lnTo>
                  <a:pt x="163068" y="103631"/>
                </a:lnTo>
                <a:lnTo>
                  <a:pt x="158496" y="96011"/>
                </a:lnTo>
                <a:close/>
              </a:path>
              <a:path w="283463" h="103631">
                <a:moveTo>
                  <a:pt x="102108" y="96011"/>
                </a:moveTo>
                <a:lnTo>
                  <a:pt x="100584" y="102107"/>
                </a:lnTo>
                <a:lnTo>
                  <a:pt x="103631" y="103631"/>
                </a:lnTo>
                <a:lnTo>
                  <a:pt x="103631" y="96774"/>
                </a:lnTo>
                <a:lnTo>
                  <a:pt x="102108" y="96011"/>
                </a:lnTo>
                <a:close/>
              </a:path>
              <a:path w="283463" h="103631">
                <a:moveTo>
                  <a:pt x="205740" y="103631"/>
                </a:moveTo>
                <a:lnTo>
                  <a:pt x="210312" y="102107"/>
                </a:lnTo>
                <a:lnTo>
                  <a:pt x="207264" y="97535"/>
                </a:lnTo>
                <a:lnTo>
                  <a:pt x="210312" y="102107"/>
                </a:lnTo>
                <a:lnTo>
                  <a:pt x="213359" y="100583"/>
                </a:lnTo>
                <a:lnTo>
                  <a:pt x="213359" y="97535"/>
                </a:lnTo>
                <a:lnTo>
                  <a:pt x="218948" y="80771"/>
                </a:lnTo>
                <a:lnTo>
                  <a:pt x="252984" y="80772"/>
                </a:lnTo>
                <a:lnTo>
                  <a:pt x="256031" y="99059"/>
                </a:lnTo>
                <a:lnTo>
                  <a:pt x="257556" y="100583"/>
                </a:lnTo>
                <a:lnTo>
                  <a:pt x="260603" y="103631"/>
                </a:lnTo>
                <a:lnTo>
                  <a:pt x="277367" y="103631"/>
                </a:lnTo>
                <a:lnTo>
                  <a:pt x="281939" y="102107"/>
                </a:lnTo>
                <a:lnTo>
                  <a:pt x="283463" y="96011"/>
                </a:lnTo>
                <a:lnTo>
                  <a:pt x="283463" y="94487"/>
                </a:lnTo>
                <a:lnTo>
                  <a:pt x="281939" y="91439"/>
                </a:lnTo>
                <a:lnTo>
                  <a:pt x="278891" y="96011"/>
                </a:lnTo>
                <a:lnTo>
                  <a:pt x="275843" y="99059"/>
                </a:lnTo>
                <a:lnTo>
                  <a:pt x="274319" y="97535"/>
                </a:lnTo>
                <a:lnTo>
                  <a:pt x="265175" y="97535"/>
                </a:lnTo>
                <a:lnTo>
                  <a:pt x="262128" y="96011"/>
                </a:lnTo>
                <a:lnTo>
                  <a:pt x="256031" y="74675"/>
                </a:lnTo>
                <a:lnTo>
                  <a:pt x="249936" y="79248"/>
                </a:lnTo>
                <a:lnTo>
                  <a:pt x="219456" y="79248"/>
                </a:lnTo>
                <a:lnTo>
                  <a:pt x="216408" y="80772"/>
                </a:lnTo>
                <a:lnTo>
                  <a:pt x="214884" y="74675"/>
                </a:lnTo>
                <a:lnTo>
                  <a:pt x="207264" y="96011"/>
                </a:lnTo>
                <a:lnTo>
                  <a:pt x="205740" y="97535"/>
                </a:lnTo>
                <a:lnTo>
                  <a:pt x="205740" y="1036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73707" y="4101083"/>
            <a:ext cx="1836419" cy="131063"/>
          </a:xfrm>
          <a:custGeom>
            <a:avLst/>
            <a:gdLst/>
            <a:ahLst/>
            <a:cxnLst/>
            <a:rect l="l" t="t" r="r" b="b"/>
            <a:pathLst>
              <a:path w="1836419" h="131063">
                <a:moveTo>
                  <a:pt x="1438655" y="48768"/>
                </a:moveTo>
                <a:lnTo>
                  <a:pt x="1440179" y="47244"/>
                </a:lnTo>
                <a:lnTo>
                  <a:pt x="1446275" y="47244"/>
                </a:lnTo>
                <a:lnTo>
                  <a:pt x="1449323" y="48768"/>
                </a:lnTo>
                <a:lnTo>
                  <a:pt x="1450847" y="51815"/>
                </a:lnTo>
                <a:lnTo>
                  <a:pt x="1452371" y="54863"/>
                </a:lnTo>
                <a:lnTo>
                  <a:pt x="1453895" y="57911"/>
                </a:lnTo>
                <a:lnTo>
                  <a:pt x="1453895" y="103631"/>
                </a:lnTo>
                <a:lnTo>
                  <a:pt x="1456943" y="105155"/>
                </a:lnTo>
                <a:lnTo>
                  <a:pt x="1466087" y="105155"/>
                </a:lnTo>
                <a:lnTo>
                  <a:pt x="1469135" y="103631"/>
                </a:lnTo>
                <a:lnTo>
                  <a:pt x="1472183" y="102107"/>
                </a:lnTo>
                <a:lnTo>
                  <a:pt x="1472183" y="51815"/>
                </a:lnTo>
                <a:lnTo>
                  <a:pt x="1470659" y="48768"/>
                </a:lnTo>
                <a:lnTo>
                  <a:pt x="1470659" y="45720"/>
                </a:lnTo>
                <a:lnTo>
                  <a:pt x="1469135" y="42672"/>
                </a:lnTo>
                <a:lnTo>
                  <a:pt x="1467611" y="39624"/>
                </a:lnTo>
                <a:lnTo>
                  <a:pt x="1464563" y="36575"/>
                </a:lnTo>
                <a:lnTo>
                  <a:pt x="1463039" y="35051"/>
                </a:lnTo>
                <a:lnTo>
                  <a:pt x="1459991" y="33527"/>
                </a:lnTo>
                <a:lnTo>
                  <a:pt x="1456943" y="32003"/>
                </a:lnTo>
                <a:lnTo>
                  <a:pt x="1452371" y="30479"/>
                </a:lnTo>
                <a:lnTo>
                  <a:pt x="1446275" y="30479"/>
                </a:lnTo>
                <a:lnTo>
                  <a:pt x="1443227" y="32003"/>
                </a:lnTo>
                <a:lnTo>
                  <a:pt x="1440179" y="32003"/>
                </a:lnTo>
                <a:lnTo>
                  <a:pt x="1437131" y="33527"/>
                </a:lnTo>
                <a:lnTo>
                  <a:pt x="1434083" y="36575"/>
                </a:lnTo>
                <a:lnTo>
                  <a:pt x="1431035" y="38100"/>
                </a:lnTo>
                <a:lnTo>
                  <a:pt x="1427987" y="41148"/>
                </a:lnTo>
                <a:lnTo>
                  <a:pt x="1424939" y="42672"/>
                </a:lnTo>
                <a:lnTo>
                  <a:pt x="1424939" y="41148"/>
                </a:lnTo>
                <a:lnTo>
                  <a:pt x="1421891" y="38100"/>
                </a:lnTo>
                <a:lnTo>
                  <a:pt x="1420367" y="35051"/>
                </a:lnTo>
                <a:lnTo>
                  <a:pt x="1417319" y="35051"/>
                </a:lnTo>
                <a:lnTo>
                  <a:pt x="1415795" y="33527"/>
                </a:lnTo>
                <a:lnTo>
                  <a:pt x="1412747" y="32003"/>
                </a:lnTo>
                <a:lnTo>
                  <a:pt x="1409699" y="32003"/>
                </a:lnTo>
                <a:lnTo>
                  <a:pt x="1408175" y="30479"/>
                </a:lnTo>
                <a:lnTo>
                  <a:pt x="1400555" y="30479"/>
                </a:lnTo>
                <a:lnTo>
                  <a:pt x="1397507" y="32003"/>
                </a:lnTo>
                <a:lnTo>
                  <a:pt x="1392935" y="33527"/>
                </a:lnTo>
                <a:lnTo>
                  <a:pt x="1389887" y="36575"/>
                </a:lnTo>
                <a:lnTo>
                  <a:pt x="1386839" y="39624"/>
                </a:lnTo>
                <a:lnTo>
                  <a:pt x="1382267" y="42672"/>
                </a:lnTo>
                <a:lnTo>
                  <a:pt x="1382267" y="33527"/>
                </a:lnTo>
                <a:lnTo>
                  <a:pt x="1379219" y="33527"/>
                </a:lnTo>
                <a:lnTo>
                  <a:pt x="1376171" y="32003"/>
                </a:lnTo>
                <a:lnTo>
                  <a:pt x="1373123" y="32003"/>
                </a:lnTo>
                <a:lnTo>
                  <a:pt x="1370075" y="33527"/>
                </a:lnTo>
                <a:lnTo>
                  <a:pt x="1367027" y="35051"/>
                </a:lnTo>
                <a:lnTo>
                  <a:pt x="1367027" y="103631"/>
                </a:lnTo>
                <a:lnTo>
                  <a:pt x="1370075" y="105155"/>
                </a:lnTo>
                <a:lnTo>
                  <a:pt x="1379219" y="105155"/>
                </a:lnTo>
                <a:lnTo>
                  <a:pt x="1382267" y="103631"/>
                </a:lnTo>
                <a:lnTo>
                  <a:pt x="1385315" y="102107"/>
                </a:lnTo>
                <a:lnTo>
                  <a:pt x="1385315" y="57911"/>
                </a:lnTo>
                <a:lnTo>
                  <a:pt x="1388363" y="54863"/>
                </a:lnTo>
                <a:lnTo>
                  <a:pt x="1389887" y="51815"/>
                </a:lnTo>
                <a:lnTo>
                  <a:pt x="1392935" y="50292"/>
                </a:lnTo>
                <a:lnTo>
                  <a:pt x="1394459" y="48768"/>
                </a:lnTo>
                <a:lnTo>
                  <a:pt x="1397507" y="47244"/>
                </a:lnTo>
                <a:lnTo>
                  <a:pt x="1402079" y="47244"/>
                </a:lnTo>
                <a:lnTo>
                  <a:pt x="1405127" y="48768"/>
                </a:lnTo>
                <a:lnTo>
                  <a:pt x="1406651" y="51815"/>
                </a:lnTo>
                <a:lnTo>
                  <a:pt x="1408175" y="54863"/>
                </a:lnTo>
                <a:lnTo>
                  <a:pt x="1409699" y="57911"/>
                </a:lnTo>
                <a:lnTo>
                  <a:pt x="1409699" y="103631"/>
                </a:lnTo>
                <a:lnTo>
                  <a:pt x="1412747" y="103631"/>
                </a:lnTo>
                <a:lnTo>
                  <a:pt x="1415795" y="105155"/>
                </a:lnTo>
                <a:lnTo>
                  <a:pt x="1424939" y="105155"/>
                </a:lnTo>
                <a:lnTo>
                  <a:pt x="1427987" y="102107"/>
                </a:lnTo>
                <a:lnTo>
                  <a:pt x="1427987" y="57911"/>
                </a:lnTo>
                <a:lnTo>
                  <a:pt x="1431035" y="54863"/>
                </a:lnTo>
                <a:lnTo>
                  <a:pt x="1434083" y="51815"/>
                </a:lnTo>
                <a:lnTo>
                  <a:pt x="1435607" y="50292"/>
                </a:lnTo>
                <a:lnTo>
                  <a:pt x="1438655" y="48768"/>
                </a:lnTo>
                <a:close/>
              </a:path>
              <a:path w="1836419" h="131063">
                <a:moveTo>
                  <a:pt x="954023" y="35051"/>
                </a:moveTo>
                <a:lnTo>
                  <a:pt x="954023" y="103631"/>
                </a:lnTo>
                <a:lnTo>
                  <a:pt x="957071" y="105155"/>
                </a:lnTo>
                <a:lnTo>
                  <a:pt x="966215" y="105155"/>
                </a:lnTo>
                <a:lnTo>
                  <a:pt x="969263" y="103631"/>
                </a:lnTo>
                <a:lnTo>
                  <a:pt x="972311" y="102107"/>
                </a:lnTo>
                <a:lnTo>
                  <a:pt x="972311" y="60959"/>
                </a:lnTo>
                <a:lnTo>
                  <a:pt x="973835" y="57911"/>
                </a:lnTo>
                <a:lnTo>
                  <a:pt x="975359" y="56387"/>
                </a:lnTo>
                <a:lnTo>
                  <a:pt x="976883" y="53339"/>
                </a:lnTo>
                <a:lnTo>
                  <a:pt x="979931" y="51815"/>
                </a:lnTo>
                <a:lnTo>
                  <a:pt x="982979" y="48768"/>
                </a:lnTo>
                <a:lnTo>
                  <a:pt x="989075" y="48768"/>
                </a:lnTo>
                <a:lnTo>
                  <a:pt x="992123" y="50292"/>
                </a:lnTo>
                <a:lnTo>
                  <a:pt x="995171" y="50292"/>
                </a:lnTo>
                <a:lnTo>
                  <a:pt x="995171" y="47244"/>
                </a:lnTo>
                <a:lnTo>
                  <a:pt x="996695" y="44196"/>
                </a:lnTo>
                <a:lnTo>
                  <a:pt x="996695" y="38100"/>
                </a:lnTo>
                <a:lnTo>
                  <a:pt x="995171" y="35051"/>
                </a:lnTo>
                <a:lnTo>
                  <a:pt x="993647" y="32003"/>
                </a:lnTo>
                <a:lnTo>
                  <a:pt x="990599" y="32003"/>
                </a:lnTo>
                <a:lnTo>
                  <a:pt x="987551" y="30479"/>
                </a:lnTo>
                <a:lnTo>
                  <a:pt x="986027" y="30479"/>
                </a:lnTo>
                <a:lnTo>
                  <a:pt x="982979" y="32003"/>
                </a:lnTo>
                <a:lnTo>
                  <a:pt x="979931" y="33527"/>
                </a:lnTo>
                <a:lnTo>
                  <a:pt x="976883" y="35051"/>
                </a:lnTo>
                <a:lnTo>
                  <a:pt x="973835" y="38100"/>
                </a:lnTo>
                <a:lnTo>
                  <a:pt x="970787" y="41148"/>
                </a:lnTo>
                <a:lnTo>
                  <a:pt x="969263" y="44196"/>
                </a:lnTo>
                <a:lnTo>
                  <a:pt x="969263" y="33527"/>
                </a:lnTo>
                <a:lnTo>
                  <a:pt x="966215" y="33527"/>
                </a:lnTo>
                <a:lnTo>
                  <a:pt x="963167" y="32003"/>
                </a:lnTo>
                <a:lnTo>
                  <a:pt x="960119" y="32003"/>
                </a:lnTo>
                <a:lnTo>
                  <a:pt x="957071" y="33527"/>
                </a:lnTo>
                <a:lnTo>
                  <a:pt x="954023" y="35051"/>
                </a:lnTo>
                <a:close/>
              </a:path>
              <a:path w="1836419" h="131063">
                <a:moveTo>
                  <a:pt x="917447" y="80772"/>
                </a:moveTo>
                <a:lnTo>
                  <a:pt x="915923" y="83820"/>
                </a:lnTo>
                <a:lnTo>
                  <a:pt x="914399" y="86868"/>
                </a:lnTo>
                <a:lnTo>
                  <a:pt x="911351" y="88392"/>
                </a:lnTo>
                <a:lnTo>
                  <a:pt x="908303" y="89915"/>
                </a:lnTo>
                <a:lnTo>
                  <a:pt x="905255" y="91439"/>
                </a:lnTo>
                <a:lnTo>
                  <a:pt x="902207" y="91439"/>
                </a:lnTo>
                <a:lnTo>
                  <a:pt x="902207" y="106679"/>
                </a:lnTo>
                <a:lnTo>
                  <a:pt x="908303" y="106679"/>
                </a:lnTo>
                <a:lnTo>
                  <a:pt x="912875" y="105155"/>
                </a:lnTo>
                <a:lnTo>
                  <a:pt x="917447" y="103631"/>
                </a:lnTo>
                <a:lnTo>
                  <a:pt x="922019" y="102107"/>
                </a:lnTo>
                <a:lnTo>
                  <a:pt x="926591" y="99059"/>
                </a:lnTo>
                <a:lnTo>
                  <a:pt x="929639" y="96012"/>
                </a:lnTo>
                <a:lnTo>
                  <a:pt x="932687" y="91439"/>
                </a:lnTo>
                <a:lnTo>
                  <a:pt x="934211" y="88392"/>
                </a:lnTo>
                <a:lnTo>
                  <a:pt x="935735" y="83820"/>
                </a:lnTo>
                <a:lnTo>
                  <a:pt x="937259" y="79248"/>
                </a:lnTo>
                <a:lnTo>
                  <a:pt x="938783" y="73151"/>
                </a:lnTo>
                <a:lnTo>
                  <a:pt x="938783" y="62483"/>
                </a:lnTo>
                <a:lnTo>
                  <a:pt x="937259" y="56387"/>
                </a:lnTo>
                <a:lnTo>
                  <a:pt x="935735" y="51815"/>
                </a:lnTo>
                <a:lnTo>
                  <a:pt x="934211" y="47244"/>
                </a:lnTo>
                <a:lnTo>
                  <a:pt x="932687" y="44196"/>
                </a:lnTo>
                <a:lnTo>
                  <a:pt x="929639" y="41148"/>
                </a:lnTo>
                <a:lnTo>
                  <a:pt x="926591" y="38100"/>
                </a:lnTo>
                <a:lnTo>
                  <a:pt x="923543" y="35051"/>
                </a:lnTo>
                <a:lnTo>
                  <a:pt x="918971" y="33527"/>
                </a:lnTo>
                <a:lnTo>
                  <a:pt x="914399" y="32003"/>
                </a:lnTo>
                <a:lnTo>
                  <a:pt x="909827" y="30479"/>
                </a:lnTo>
                <a:lnTo>
                  <a:pt x="897635" y="30479"/>
                </a:lnTo>
                <a:lnTo>
                  <a:pt x="891539" y="32003"/>
                </a:lnTo>
                <a:lnTo>
                  <a:pt x="886967" y="33527"/>
                </a:lnTo>
                <a:lnTo>
                  <a:pt x="882395" y="35051"/>
                </a:lnTo>
                <a:lnTo>
                  <a:pt x="879347" y="38100"/>
                </a:lnTo>
                <a:lnTo>
                  <a:pt x="876299" y="41148"/>
                </a:lnTo>
                <a:lnTo>
                  <a:pt x="873251" y="45720"/>
                </a:lnTo>
                <a:lnTo>
                  <a:pt x="870203" y="48768"/>
                </a:lnTo>
                <a:lnTo>
                  <a:pt x="868679" y="53339"/>
                </a:lnTo>
                <a:lnTo>
                  <a:pt x="867155" y="57911"/>
                </a:lnTo>
                <a:lnTo>
                  <a:pt x="867155" y="80772"/>
                </a:lnTo>
                <a:lnTo>
                  <a:pt x="868679" y="85344"/>
                </a:lnTo>
                <a:lnTo>
                  <a:pt x="870203" y="89915"/>
                </a:lnTo>
                <a:lnTo>
                  <a:pt x="873251" y="92963"/>
                </a:lnTo>
                <a:lnTo>
                  <a:pt x="876299" y="96012"/>
                </a:lnTo>
                <a:lnTo>
                  <a:pt x="877823" y="99059"/>
                </a:lnTo>
                <a:lnTo>
                  <a:pt x="882395" y="102107"/>
                </a:lnTo>
                <a:lnTo>
                  <a:pt x="886967" y="103631"/>
                </a:lnTo>
                <a:lnTo>
                  <a:pt x="886967" y="59435"/>
                </a:lnTo>
                <a:lnTo>
                  <a:pt x="888491" y="56387"/>
                </a:lnTo>
                <a:lnTo>
                  <a:pt x="888491" y="53339"/>
                </a:lnTo>
                <a:lnTo>
                  <a:pt x="890015" y="51815"/>
                </a:lnTo>
                <a:lnTo>
                  <a:pt x="893063" y="48768"/>
                </a:lnTo>
                <a:lnTo>
                  <a:pt x="896111" y="47244"/>
                </a:lnTo>
                <a:lnTo>
                  <a:pt x="897635" y="47244"/>
                </a:lnTo>
                <a:lnTo>
                  <a:pt x="900683" y="45720"/>
                </a:lnTo>
                <a:lnTo>
                  <a:pt x="905255" y="45720"/>
                </a:lnTo>
                <a:lnTo>
                  <a:pt x="908303" y="47244"/>
                </a:lnTo>
                <a:lnTo>
                  <a:pt x="911351" y="47244"/>
                </a:lnTo>
                <a:lnTo>
                  <a:pt x="912875" y="48768"/>
                </a:lnTo>
                <a:lnTo>
                  <a:pt x="915923" y="51815"/>
                </a:lnTo>
                <a:lnTo>
                  <a:pt x="917447" y="54863"/>
                </a:lnTo>
                <a:lnTo>
                  <a:pt x="917447" y="56387"/>
                </a:lnTo>
                <a:lnTo>
                  <a:pt x="918971" y="59435"/>
                </a:lnTo>
                <a:lnTo>
                  <a:pt x="918971" y="74675"/>
                </a:lnTo>
                <a:lnTo>
                  <a:pt x="917447" y="77724"/>
                </a:lnTo>
                <a:lnTo>
                  <a:pt x="917447" y="80772"/>
                </a:lnTo>
                <a:close/>
              </a:path>
              <a:path w="1836419" h="131063">
                <a:moveTo>
                  <a:pt x="755903" y="35051"/>
                </a:moveTo>
                <a:lnTo>
                  <a:pt x="755903" y="103631"/>
                </a:lnTo>
                <a:lnTo>
                  <a:pt x="758951" y="105155"/>
                </a:lnTo>
                <a:lnTo>
                  <a:pt x="768095" y="105155"/>
                </a:lnTo>
                <a:lnTo>
                  <a:pt x="771143" y="103631"/>
                </a:lnTo>
                <a:lnTo>
                  <a:pt x="774191" y="102107"/>
                </a:lnTo>
                <a:lnTo>
                  <a:pt x="774191" y="57911"/>
                </a:lnTo>
                <a:lnTo>
                  <a:pt x="777239" y="54863"/>
                </a:lnTo>
                <a:lnTo>
                  <a:pt x="778763" y="51815"/>
                </a:lnTo>
                <a:lnTo>
                  <a:pt x="781811" y="50292"/>
                </a:lnTo>
                <a:lnTo>
                  <a:pt x="784859" y="48768"/>
                </a:lnTo>
                <a:lnTo>
                  <a:pt x="786383" y="47244"/>
                </a:lnTo>
                <a:lnTo>
                  <a:pt x="792479" y="47244"/>
                </a:lnTo>
                <a:lnTo>
                  <a:pt x="795527" y="48768"/>
                </a:lnTo>
                <a:lnTo>
                  <a:pt x="797051" y="51815"/>
                </a:lnTo>
                <a:lnTo>
                  <a:pt x="798575" y="54863"/>
                </a:lnTo>
                <a:lnTo>
                  <a:pt x="800099" y="57911"/>
                </a:lnTo>
                <a:lnTo>
                  <a:pt x="800099" y="103631"/>
                </a:lnTo>
                <a:lnTo>
                  <a:pt x="803147" y="105155"/>
                </a:lnTo>
                <a:lnTo>
                  <a:pt x="812291" y="105155"/>
                </a:lnTo>
                <a:lnTo>
                  <a:pt x="815339" y="103631"/>
                </a:lnTo>
                <a:lnTo>
                  <a:pt x="818387" y="102107"/>
                </a:lnTo>
                <a:lnTo>
                  <a:pt x="818387" y="51815"/>
                </a:lnTo>
                <a:lnTo>
                  <a:pt x="816863" y="48768"/>
                </a:lnTo>
                <a:lnTo>
                  <a:pt x="816863" y="45720"/>
                </a:lnTo>
                <a:lnTo>
                  <a:pt x="815339" y="42672"/>
                </a:lnTo>
                <a:lnTo>
                  <a:pt x="813815" y="39624"/>
                </a:lnTo>
                <a:lnTo>
                  <a:pt x="810767" y="36575"/>
                </a:lnTo>
                <a:lnTo>
                  <a:pt x="809243" y="35051"/>
                </a:lnTo>
                <a:lnTo>
                  <a:pt x="806195" y="33527"/>
                </a:lnTo>
                <a:lnTo>
                  <a:pt x="803147" y="32003"/>
                </a:lnTo>
                <a:lnTo>
                  <a:pt x="798575" y="30479"/>
                </a:lnTo>
                <a:lnTo>
                  <a:pt x="790955" y="30479"/>
                </a:lnTo>
                <a:lnTo>
                  <a:pt x="786383" y="32003"/>
                </a:lnTo>
                <a:lnTo>
                  <a:pt x="781811" y="33527"/>
                </a:lnTo>
                <a:lnTo>
                  <a:pt x="778763" y="36575"/>
                </a:lnTo>
                <a:lnTo>
                  <a:pt x="775715" y="39624"/>
                </a:lnTo>
                <a:lnTo>
                  <a:pt x="771143" y="42672"/>
                </a:lnTo>
                <a:lnTo>
                  <a:pt x="771143" y="33527"/>
                </a:lnTo>
                <a:lnTo>
                  <a:pt x="768095" y="33527"/>
                </a:lnTo>
                <a:lnTo>
                  <a:pt x="765047" y="32003"/>
                </a:lnTo>
                <a:lnTo>
                  <a:pt x="761999" y="32003"/>
                </a:lnTo>
                <a:lnTo>
                  <a:pt x="758951" y="33527"/>
                </a:lnTo>
                <a:lnTo>
                  <a:pt x="755903" y="35051"/>
                </a:lnTo>
                <a:close/>
              </a:path>
              <a:path w="1836419" h="131063">
                <a:moveTo>
                  <a:pt x="719327" y="80772"/>
                </a:moveTo>
                <a:lnTo>
                  <a:pt x="717803" y="83820"/>
                </a:lnTo>
                <a:lnTo>
                  <a:pt x="716279" y="86868"/>
                </a:lnTo>
                <a:lnTo>
                  <a:pt x="713231" y="88392"/>
                </a:lnTo>
                <a:lnTo>
                  <a:pt x="710183" y="89915"/>
                </a:lnTo>
                <a:lnTo>
                  <a:pt x="707135" y="91439"/>
                </a:lnTo>
                <a:lnTo>
                  <a:pt x="704087" y="91439"/>
                </a:lnTo>
                <a:lnTo>
                  <a:pt x="704087" y="106679"/>
                </a:lnTo>
                <a:lnTo>
                  <a:pt x="710183" y="106679"/>
                </a:lnTo>
                <a:lnTo>
                  <a:pt x="714755" y="105155"/>
                </a:lnTo>
                <a:lnTo>
                  <a:pt x="719327" y="103631"/>
                </a:lnTo>
                <a:lnTo>
                  <a:pt x="723899" y="102107"/>
                </a:lnTo>
                <a:lnTo>
                  <a:pt x="728471" y="99059"/>
                </a:lnTo>
                <a:lnTo>
                  <a:pt x="731519" y="96012"/>
                </a:lnTo>
                <a:lnTo>
                  <a:pt x="734567" y="91439"/>
                </a:lnTo>
                <a:lnTo>
                  <a:pt x="736091" y="88392"/>
                </a:lnTo>
                <a:lnTo>
                  <a:pt x="737615" y="83820"/>
                </a:lnTo>
                <a:lnTo>
                  <a:pt x="739139" y="79248"/>
                </a:lnTo>
                <a:lnTo>
                  <a:pt x="740663" y="73151"/>
                </a:lnTo>
                <a:lnTo>
                  <a:pt x="740663" y="62483"/>
                </a:lnTo>
                <a:lnTo>
                  <a:pt x="739139" y="56387"/>
                </a:lnTo>
                <a:lnTo>
                  <a:pt x="737615" y="51815"/>
                </a:lnTo>
                <a:lnTo>
                  <a:pt x="736091" y="47244"/>
                </a:lnTo>
                <a:lnTo>
                  <a:pt x="734567" y="44196"/>
                </a:lnTo>
                <a:lnTo>
                  <a:pt x="731519" y="41148"/>
                </a:lnTo>
                <a:lnTo>
                  <a:pt x="728471" y="38100"/>
                </a:lnTo>
                <a:lnTo>
                  <a:pt x="725423" y="35051"/>
                </a:lnTo>
                <a:lnTo>
                  <a:pt x="720851" y="33527"/>
                </a:lnTo>
                <a:lnTo>
                  <a:pt x="716279" y="32003"/>
                </a:lnTo>
                <a:lnTo>
                  <a:pt x="711707" y="30479"/>
                </a:lnTo>
                <a:lnTo>
                  <a:pt x="699515" y="30479"/>
                </a:lnTo>
                <a:lnTo>
                  <a:pt x="693419" y="32003"/>
                </a:lnTo>
                <a:lnTo>
                  <a:pt x="688847" y="33527"/>
                </a:lnTo>
                <a:lnTo>
                  <a:pt x="684275" y="35051"/>
                </a:lnTo>
                <a:lnTo>
                  <a:pt x="681227" y="38100"/>
                </a:lnTo>
                <a:lnTo>
                  <a:pt x="678179" y="41148"/>
                </a:lnTo>
                <a:lnTo>
                  <a:pt x="675131" y="45720"/>
                </a:lnTo>
                <a:lnTo>
                  <a:pt x="672083" y="48768"/>
                </a:lnTo>
                <a:lnTo>
                  <a:pt x="670559" y="53339"/>
                </a:lnTo>
                <a:lnTo>
                  <a:pt x="669035" y="57911"/>
                </a:lnTo>
                <a:lnTo>
                  <a:pt x="669035" y="80772"/>
                </a:lnTo>
                <a:lnTo>
                  <a:pt x="670559" y="85344"/>
                </a:lnTo>
                <a:lnTo>
                  <a:pt x="672083" y="89915"/>
                </a:lnTo>
                <a:lnTo>
                  <a:pt x="675131" y="92963"/>
                </a:lnTo>
                <a:lnTo>
                  <a:pt x="678179" y="96012"/>
                </a:lnTo>
                <a:lnTo>
                  <a:pt x="679703" y="99059"/>
                </a:lnTo>
                <a:lnTo>
                  <a:pt x="684275" y="102107"/>
                </a:lnTo>
                <a:lnTo>
                  <a:pt x="688847" y="103631"/>
                </a:lnTo>
                <a:lnTo>
                  <a:pt x="688847" y="59435"/>
                </a:lnTo>
                <a:lnTo>
                  <a:pt x="690371" y="56387"/>
                </a:lnTo>
                <a:lnTo>
                  <a:pt x="690371" y="53339"/>
                </a:lnTo>
                <a:lnTo>
                  <a:pt x="691895" y="51815"/>
                </a:lnTo>
                <a:lnTo>
                  <a:pt x="694943" y="48768"/>
                </a:lnTo>
                <a:lnTo>
                  <a:pt x="697991" y="47244"/>
                </a:lnTo>
                <a:lnTo>
                  <a:pt x="699515" y="47244"/>
                </a:lnTo>
                <a:lnTo>
                  <a:pt x="702563" y="45720"/>
                </a:lnTo>
                <a:lnTo>
                  <a:pt x="707135" y="45720"/>
                </a:lnTo>
                <a:lnTo>
                  <a:pt x="710183" y="47244"/>
                </a:lnTo>
                <a:lnTo>
                  <a:pt x="713231" y="47244"/>
                </a:lnTo>
                <a:lnTo>
                  <a:pt x="714755" y="48768"/>
                </a:lnTo>
                <a:lnTo>
                  <a:pt x="717803" y="51815"/>
                </a:lnTo>
                <a:lnTo>
                  <a:pt x="719327" y="54863"/>
                </a:lnTo>
                <a:lnTo>
                  <a:pt x="719327" y="56387"/>
                </a:lnTo>
                <a:lnTo>
                  <a:pt x="720851" y="59435"/>
                </a:lnTo>
                <a:lnTo>
                  <a:pt x="720851" y="74675"/>
                </a:lnTo>
                <a:lnTo>
                  <a:pt x="719327" y="77724"/>
                </a:lnTo>
                <a:lnTo>
                  <a:pt x="719327" y="80772"/>
                </a:lnTo>
                <a:close/>
              </a:path>
              <a:path w="1836419" h="131063">
                <a:moveTo>
                  <a:pt x="621791" y="88392"/>
                </a:moveTo>
                <a:lnTo>
                  <a:pt x="618743" y="88392"/>
                </a:lnTo>
                <a:lnTo>
                  <a:pt x="615695" y="89915"/>
                </a:lnTo>
                <a:lnTo>
                  <a:pt x="608075" y="89915"/>
                </a:lnTo>
                <a:lnTo>
                  <a:pt x="606551" y="86868"/>
                </a:lnTo>
                <a:lnTo>
                  <a:pt x="605027" y="85344"/>
                </a:lnTo>
                <a:lnTo>
                  <a:pt x="605027" y="48768"/>
                </a:lnTo>
                <a:lnTo>
                  <a:pt x="620267" y="48768"/>
                </a:lnTo>
                <a:lnTo>
                  <a:pt x="621791" y="45720"/>
                </a:lnTo>
                <a:lnTo>
                  <a:pt x="621791" y="33527"/>
                </a:lnTo>
                <a:lnTo>
                  <a:pt x="605027" y="33527"/>
                </a:lnTo>
                <a:lnTo>
                  <a:pt x="605027" y="16763"/>
                </a:lnTo>
                <a:lnTo>
                  <a:pt x="601979" y="15239"/>
                </a:lnTo>
                <a:lnTo>
                  <a:pt x="588263" y="15239"/>
                </a:lnTo>
                <a:lnTo>
                  <a:pt x="586739" y="18287"/>
                </a:lnTo>
                <a:lnTo>
                  <a:pt x="586739" y="33527"/>
                </a:lnTo>
                <a:lnTo>
                  <a:pt x="576071" y="33527"/>
                </a:lnTo>
                <a:lnTo>
                  <a:pt x="576071" y="45720"/>
                </a:lnTo>
                <a:lnTo>
                  <a:pt x="577595" y="48768"/>
                </a:lnTo>
                <a:lnTo>
                  <a:pt x="586739" y="48768"/>
                </a:lnTo>
                <a:lnTo>
                  <a:pt x="586739" y="89915"/>
                </a:lnTo>
                <a:lnTo>
                  <a:pt x="588263" y="92963"/>
                </a:lnTo>
                <a:lnTo>
                  <a:pt x="588263" y="96012"/>
                </a:lnTo>
                <a:lnTo>
                  <a:pt x="589787" y="97536"/>
                </a:lnTo>
                <a:lnTo>
                  <a:pt x="591311" y="100583"/>
                </a:lnTo>
                <a:lnTo>
                  <a:pt x="592835" y="102107"/>
                </a:lnTo>
                <a:lnTo>
                  <a:pt x="595883" y="103631"/>
                </a:lnTo>
                <a:lnTo>
                  <a:pt x="598931" y="105155"/>
                </a:lnTo>
                <a:lnTo>
                  <a:pt x="617219" y="105155"/>
                </a:lnTo>
                <a:lnTo>
                  <a:pt x="620267" y="103631"/>
                </a:lnTo>
                <a:lnTo>
                  <a:pt x="621791" y="100583"/>
                </a:lnTo>
                <a:lnTo>
                  <a:pt x="621791" y="88392"/>
                </a:lnTo>
                <a:close/>
              </a:path>
              <a:path w="1836419" h="131063">
                <a:moveTo>
                  <a:pt x="565403" y="102107"/>
                </a:moveTo>
                <a:lnTo>
                  <a:pt x="565403" y="53339"/>
                </a:lnTo>
                <a:lnTo>
                  <a:pt x="563879" y="48768"/>
                </a:lnTo>
                <a:lnTo>
                  <a:pt x="563879" y="45720"/>
                </a:lnTo>
                <a:lnTo>
                  <a:pt x="562355" y="42672"/>
                </a:lnTo>
                <a:lnTo>
                  <a:pt x="560831" y="39624"/>
                </a:lnTo>
                <a:lnTo>
                  <a:pt x="557783" y="38100"/>
                </a:lnTo>
                <a:lnTo>
                  <a:pt x="556259" y="35051"/>
                </a:lnTo>
                <a:lnTo>
                  <a:pt x="553211" y="33527"/>
                </a:lnTo>
                <a:lnTo>
                  <a:pt x="548639" y="32003"/>
                </a:lnTo>
                <a:lnTo>
                  <a:pt x="545591" y="32003"/>
                </a:lnTo>
                <a:lnTo>
                  <a:pt x="541019" y="30479"/>
                </a:lnTo>
                <a:lnTo>
                  <a:pt x="533399" y="30479"/>
                </a:lnTo>
                <a:lnTo>
                  <a:pt x="530351" y="32003"/>
                </a:lnTo>
                <a:lnTo>
                  <a:pt x="524255" y="32003"/>
                </a:lnTo>
                <a:lnTo>
                  <a:pt x="521207" y="33527"/>
                </a:lnTo>
                <a:lnTo>
                  <a:pt x="519683" y="33527"/>
                </a:lnTo>
                <a:lnTo>
                  <a:pt x="516635" y="35051"/>
                </a:lnTo>
                <a:lnTo>
                  <a:pt x="515111" y="35051"/>
                </a:lnTo>
                <a:lnTo>
                  <a:pt x="512063" y="36575"/>
                </a:lnTo>
                <a:lnTo>
                  <a:pt x="509016" y="39624"/>
                </a:lnTo>
                <a:lnTo>
                  <a:pt x="507492" y="42672"/>
                </a:lnTo>
                <a:lnTo>
                  <a:pt x="507492" y="45720"/>
                </a:lnTo>
                <a:lnTo>
                  <a:pt x="509016" y="48768"/>
                </a:lnTo>
                <a:lnTo>
                  <a:pt x="510539" y="51815"/>
                </a:lnTo>
                <a:lnTo>
                  <a:pt x="513588" y="51815"/>
                </a:lnTo>
                <a:lnTo>
                  <a:pt x="516635" y="50292"/>
                </a:lnTo>
                <a:lnTo>
                  <a:pt x="519683" y="48768"/>
                </a:lnTo>
                <a:lnTo>
                  <a:pt x="522731" y="47244"/>
                </a:lnTo>
                <a:lnTo>
                  <a:pt x="525779" y="45720"/>
                </a:lnTo>
                <a:lnTo>
                  <a:pt x="539495" y="45720"/>
                </a:lnTo>
                <a:lnTo>
                  <a:pt x="542543" y="47244"/>
                </a:lnTo>
                <a:lnTo>
                  <a:pt x="545591" y="50292"/>
                </a:lnTo>
                <a:lnTo>
                  <a:pt x="547115" y="53339"/>
                </a:lnTo>
                <a:lnTo>
                  <a:pt x="547115" y="62483"/>
                </a:lnTo>
                <a:lnTo>
                  <a:pt x="524255" y="62483"/>
                </a:lnTo>
                <a:lnTo>
                  <a:pt x="519683" y="64007"/>
                </a:lnTo>
                <a:lnTo>
                  <a:pt x="516635" y="65531"/>
                </a:lnTo>
                <a:lnTo>
                  <a:pt x="513588" y="67055"/>
                </a:lnTo>
                <a:lnTo>
                  <a:pt x="510539" y="68579"/>
                </a:lnTo>
                <a:lnTo>
                  <a:pt x="507492" y="71627"/>
                </a:lnTo>
                <a:lnTo>
                  <a:pt x="505968" y="74675"/>
                </a:lnTo>
                <a:lnTo>
                  <a:pt x="504444" y="77724"/>
                </a:lnTo>
                <a:lnTo>
                  <a:pt x="504444" y="91439"/>
                </a:lnTo>
                <a:lnTo>
                  <a:pt x="505968" y="94487"/>
                </a:lnTo>
                <a:lnTo>
                  <a:pt x="507492" y="96012"/>
                </a:lnTo>
                <a:lnTo>
                  <a:pt x="509016" y="99059"/>
                </a:lnTo>
                <a:lnTo>
                  <a:pt x="510539" y="100583"/>
                </a:lnTo>
                <a:lnTo>
                  <a:pt x="513588" y="102107"/>
                </a:lnTo>
                <a:lnTo>
                  <a:pt x="515111" y="103631"/>
                </a:lnTo>
                <a:lnTo>
                  <a:pt x="518159" y="105155"/>
                </a:lnTo>
                <a:lnTo>
                  <a:pt x="521207" y="105155"/>
                </a:lnTo>
                <a:lnTo>
                  <a:pt x="522731" y="86868"/>
                </a:lnTo>
                <a:lnTo>
                  <a:pt x="522731" y="80772"/>
                </a:lnTo>
                <a:lnTo>
                  <a:pt x="525779" y="77724"/>
                </a:lnTo>
                <a:lnTo>
                  <a:pt x="527303" y="74675"/>
                </a:lnTo>
                <a:lnTo>
                  <a:pt x="530351" y="74675"/>
                </a:lnTo>
                <a:lnTo>
                  <a:pt x="533399" y="73151"/>
                </a:lnTo>
                <a:lnTo>
                  <a:pt x="547115" y="73151"/>
                </a:lnTo>
                <a:lnTo>
                  <a:pt x="547115" y="85344"/>
                </a:lnTo>
                <a:lnTo>
                  <a:pt x="544067" y="86868"/>
                </a:lnTo>
                <a:lnTo>
                  <a:pt x="542543" y="89915"/>
                </a:lnTo>
                <a:lnTo>
                  <a:pt x="539495" y="91439"/>
                </a:lnTo>
                <a:lnTo>
                  <a:pt x="537971" y="91439"/>
                </a:lnTo>
                <a:lnTo>
                  <a:pt x="534923" y="92963"/>
                </a:lnTo>
                <a:lnTo>
                  <a:pt x="531875" y="92963"/>
                </a:lnTo>
                <a:lnTo>
                  <a:pt x="533399" y="106679"/>
                </a:lnTo>
                <a:lnTo>
                  <a:pt x="536447" y="105155"/>
                </a:lnTo>
                <a:lnTo>
                  <a:pt x="539495" y="103631"/>
                </a:lnTo>
                <a:lnTo>
                  <a:pt x="544067" y="102107"/>
                </a:lnTo>
                <a:lnTo>
                  <a:pt x="547115" y="99059"/>
                </a:lnTo>
                <a:lnTo>
                  <a:pt x="550163" y="96012"/>
                </a:lnTo>
                <a:lnTo>
                  <a:pt x="550163" y="102107"/>
                </a:lnTo>
                <a:lnTo>
                  <a:pt x="551687" y="105155"/>
                </a:lnTo>
                <a:lnTo>
                  <a:pt x="559307" y="105155"/>
                </a:lnTo>
                <a:lnTo>
                  <a:pt x="562355" y="103631"/>
                </a:lnTo>
                <a:lnTo>
                  <a:pt x="565403" y="102107"/>
                </a:lnTo>
                <a:close/>
              </a:path>
              <a:path w="1836419" h="131063">
                <a:moveTo>
                  <a:pt x="522731" y="86868"/>
                </a:moveTo>
                <a:lnTo>
                  <a:pt x="521207" y="105155"/>
                </a:lnTo>
                <a:lnTo>
                  <a:pt x="524255" y="106679"/>
                </a:lnTo>
                <a:lnTo>
                  <a:pt x="533399" y="106679"/>
                </a:lnTo>
                <a:lnTo>
                  <a:pt x="531875" y="92963"/>
                </a:lnTo>
                <a:lnTo>
                  <a:pt x="528827" y="92963"/>
                </a:lnTo>
                <a:lnTo>
                  <a:pt x="525779" y="89915"/>
                </a:lnTo>
                <a:lnTo>
                  <a:pt x="522731" y="86868"/>
                </a:lnTo>
                <a:close/>
              </a:path>
              <a:path w="1836419" h="131063">
                <a:moveTo>
                  <a:pt x="454151" y="35051"/>
                </a:moveTo>
                <a:lnTo>
                  <a:pt x="454151" y="103631"/>
                </a:lnTo>
                <a:lnTo>
                  <a:pt x="457200" y="105155"/>
                </a:lnTo>
                <a:lnTo>
                  <a:pt x="466344" y="105155"/>
                </a:lnTo>
                <a:lnTo>
                  <a:pt x="469392" y="103631"/>
                </a:lnTo>
                <a:lnTo>
                  <a:pt x="472439" y="102107"/>
                </a:lnTo>
                <a:lnTo>
                  <a:pt x="472439" y="60959"/>
                </a:lnTo>
                <a:lnTo>
                  <a:pt x="473963" y="57911"/>
                </a:lnTo>
                <a:lnTo>
                  <a:pt x="475488" y="56387"/>
                </a:lnTo>
                <a:lnTo>
                  <a:pt x="477012" y="53339"/>
                </a:lnTo>
                <a:lnTo>
                  <a:pt x="480060" y="51815"/>
                </a:lnTo>
                <a:lnTo>
                  <a:pt x="483107" y="48768"/>
                </a:lnTo>
                <a:lnTo>
                  <a:pt x="489204" y="48768"/>
                </a:lnTo>
                <a:lnTo>
                  <a:pt x="492251" y="50292"/>
                </a:lnTo>
                <a:lnTo>
                  <a:pt x="495300" y="50292"/>
                </a:lnTo>
                <a:lnTo>
                  <a:pt x="495300" y="47244"/>
                </a:lnTo>
                <a:lnTo>
                  <a:pt x="496824" y="44196"/>
                </a:lnTo>
                <a:lnTo>
                  <a:pt x="496824" y="38100"/>
                </a:lnTo>
                <a:lnTo>
                  <a:pt x="495300" y="35051"/>
                </a:lnTo>
                <a:lnTo>
                  <a:pt x="493775" y="32003"/>
                </a:lnTo>
                <a:lnTo>
                  <a:pt x="490727" y="32003"/>
                </a:lnTo>
                <a:lnTo>
                  <a:pt x="487680" y="30479"/>
                </a:lnTo>
                <a:lnTo>
                  <a:pt x="486156" y="30479"/>
                </a:lnTo>
                <a:lnTo>
                  <a:pt x="483107" y="32003"/>
                </a:lnTo>
                <a:lnTo>
                  <a:pt x="480060" y="33527"/>
                </a:lnTo>
                <a:lnTo>
                  <a:pt x="477012" y="35051"/>
                </a:lnTo>
                <a:lnTo>
                  <a:pt x="473963" y="38100"/>
                </a:lnTo>
                <a:lnTo>
                  <a:pt x="470916" y="41148"/>
                </a:lnTo>
                <a:lnTo>
                  <a:pt x="469392" y="44196"/>
                </a:lnTo>
                <a:lnTo>
                  <a:pt x="469392" y="33527"/>
                </a:lnTo>
                <a:lnTo>
                  <a:pt x="466344" y="33527"/>
                </a:lnTo>
                <a:lnTo>
                  <a:pt x="463295" y="32003"/>
                </a:lnTo>
                <a:lnTo>
                  <a:pt x="460248" y="32003"/>
                </a:lnTo>
                <a:lnTo>
                  <a:pt x="457200" y="33527"/>
                </a:lnTo>
                <a:lnTo>
                  <a:pt x="454151" y="35051"/>
                </a:lnTo>
                <a:close/>
              </a:path>
              <a:path w="1836419" h="131063">
                <a:moveTo>
                  <a:pt x="358139" y="88392"/>
                </a:moveTo>
                <a:lnTo>
                  <a:pt x="355092" y="88392"/>
                </a:lnTo>
                <a:lnTo>
                  <a:pt x="352044" y="89915"/>
                </a:lnTo>
                <a:lnTo>
                  <a:pt x="344424" y="89915"/>
                </a:lnTo>
                <a:lnTo>
                  <a:pt x="342900" y="86868"/>
                </a:lnTo>
                <a:lnTo>
                  <a:pt x="341375" y="85344"/>
                </a:lnTo>
                <a:lnTo>
                  <a:pt x="341375" y="48768"/>
                </a:lnTo>
                <a:lnTo>
                  <a:pt x="356616" y="48768"/>
                </a:lnTo>
                <a:lnTo>
                  <a:pt x="358139" y="45720"/>
                </a:lnTo>
                <a:lnTo>
                  <a:pt x="358139" y="33527"/>
                </a:lnTo>
                <a:lnTo>
                  <a:pt x="341375" y="33527"/>
                </a:lnTo>
                <a:lnTo>
                  <a:pt x="341375" y="16763"/>
                </a:lnTo>
                <a:lnTo>
                  <a:pt x="338327" y="15239"/>
                </a:lnTo>
                <a:lnTo>
                  <a:pt x="324612" y="15239"/>
                </a:lnTo>
                <a:lnTo>
                  <a:pt x="323088" y="18287"/>
                </a:lnTo>
                <a:lnTo>
                  <a:pt x="323088" y="33527"/>
                </a:lnTo>
                <a:lnTo>
                  <a:pt x="312419" y="33527"/>
                </a:lnTo>
                <a:lnTo>
                  <a:pt x="312419" y="45720"/>
                </a:lnTo>
                <a:lnTo>
                  <a:pt x="313944" y="48768"/>
                </a:lnTo>
                <a:lnTo>
                  <a:pt x="323088" y="48768"/>
                </a:lnTo>
                <a:lnTo>
                  <a:pt x="323088" y="89915"/>
                </a:lnTo>
                <a:lnTo>
                  <a:pt x="324612" y="92963"/>
                </a:lnTo>
                <a:lnTo>
                  <a:pt x="324612" y="96012"/>
                </a:lnTo>
                <a:lnTo>
                  <a:pt x="326136" y="97536"/>
                </a:lnTo>
                <a:lnTo>
                  <a:pt x="327660" y="100583"/>
                </a:lnTo>
                <a:lnTo>
                  <a:pt x="329183" y="102107"/>
                </a:lnTo>
                <a:lnTo>
                  <a:pt x="332231" y="103631"/>
                </a:lnTo>
                <a:lnTo>
                  <a:pt x="335280" y="105155"/>
                </a:lnTo>
                <a:lnTo>
                  <a:pt x="353568" y="105155"/>
                </a:lnTo>
                <a:lnTo>
                  <a:pt x="356616" y="103631"/>
                </a:lnTo>
                <a:lnTo>
                  <a:pt x="358139" y="100583"/>
                </a:lnTo>
                <a:lnTo>
                  <a:pt x="358139" y="88392"/>
                </a:lnTo>
                <a:close/>
              </a:path>
              <a:path w="1836419" h="131063">
                <a:moveTo>
                  <a:pt x="301751" y="102107"/>
                </a:moveTo>
                <a:lnTo>
                  <a:pt x="301751" y="53339"/>
                </a:lnTo>
                <a:lnTo>
                  <a:pt x="300227" y="48768"/>
                </a:lnTo>
                <a:lnTo>
                  <a:pt x="300227" y="45720"/>
                </a:lnTo>
                <a:lnTo>
                  <a:pt x="298704" y="42672"/>
                </a:lnTo>
                <a:lnTo>
                  <a:pt x="297180" y="39624"/>
                </a:lnTo>
                <a:lnTo>
                  <a:pt x="294131" y="38100"/>
                </a:lnTo>
                <a:lnTo>
                  <a:pt x="292607" y="35051"/>
                </a:lnTo>
                <a:lnTo>
                  <a:pt x="289560" y="33527"/>
                </a:lnTo>
                <a:lnTo>
                  <a:pt x="284988" y="32003"/>
                </a:lnTo>
                <a:lnTo>
                  <a:pt x="281939" y="32003"/>
                </a:lnTo>
                <a:lnTo>
                  <a:pt x="277368" y="30479"/>
                </a:lnTo>
                <a:lnTo>
                  <a:pt x="269748" y="30479"/>
                </a:lnTo>
                <a:lnTo>
                  <a:pt x="266700" y="32003"/>
                </a:lnTo>
                <a:lnTo>
                  <a:pt x="260604" y="32003"/>
                </a:lnTo>
                <a:lnTo>
                  <a:pt x="257556" y="33527"/>
                </a:lnTo>
                <a:lnTo>
                  <a:pt x="256031" y="33527"/>
                </a:lnTo>
                <a:lnTo>
                  <a:pt x="252983" y="35051"/>
                </a:lnTo>
                <a:lnTo>
                  <a:pt x="251460" y="35051"/>
                </a:lnTo>
                <a:lnTo>
                  <a:pt x="248412" y="36575"/>
                </a:lnTo>
                <a:lnTo>
                  <a:pt x="245363" y="39624"/>
                </a:lnTo>
                <a:lnTo>
                  <a:pt x="243839" y="42672"/>
                </a:lnTo>
                <a:lnTo>
                  <a:pt x="243839" y="45720"/>
                </a:lnTo>
                <a:lnTo>
                  <a:pt x="245363" y="48768"/>
                </a:lnTo>
                <a:lnTo>
                  <a:pt x="246887" y="51815"/>
                </a:lnTo>
                <a:lnTo>
                  <a:pt x="249936" y="51815"/>
                </a:lnTo>
                <a:lnTo>
                  <a:pt x="252983" y="50292"/>
                </a:lnTo>
                <a:lnTo>
                  <a:pt x="256031" y="48768"/>
                </a:lnTo>
                <a:lnTo>
                  <a:pt x="259080" y="47244"/>
                </a:lnTo>
                <a:lnTo>
                  <a:pt x="262127" y="45720"/>
                </a:lnTo>
                <a:lnTo>
                  <a:pt x="275844" y="45720"/>
                </a:lnTo>
                <a:lnTo>
                  <a:pt x="278892" y="47244"/>
                </a:lnTo>
                <a:lnTo>
                  <a:pt x="281939" y="50292"/>
                </a:lnTo>
                <a:lnTo>
                  <a:pt x="283463" y="53339"/>
                </a:lnTo>
                <a:lnTo>
                  <a:pt x="283463" y="62483"/>
                </a:lnTo>
                <a:lnTo>
                  <a:pt x="260604" y="62483"/>
                </a:lnTo>
                <a:lnTo>
                  <a:pt x="256031" y="64007"/>
                </a:lnTo>
                <a:lnTo>
                  <a:pt x="252983" y="65531"/>
                </a:lnTo>
                <a:lnTo>
                  <a:pt x="249936" y="67055"/>
                </a:lnTo>
                <a:lnTo>
                  <a:pt x="246887" y="68579"/>
                </a:lnTo>
                <a:lnTo>
                  <a:pt x="243839" y="71627"/>
                </a:lnTo>
                <a:lnTo>
                  <a:pt x="242316" y="74675"/>
                </a:lnTo>
                <a:lnTo>
                  <a:pt x="240792" y="77724"/>
                </a:lnTo>
                <a:lnTo>
                  <a:pt x="240792" y="91439"/>
                </a:lnTo>
                <a:lnTo>
                  <a:pt x="242316" y="94487"/>
                </a:lnTo>
                <a:lnTo>
                  <a:pt x="243839" y="96012"/>
                </a:lnTo>
                <a:lnTo>
                  <a:pt x="245363" y="99059"/>
                </a:lnTo>
                <a:lnTo>
                  <a:pt x="246887" y="100583"/>
                </a:lnTo>
                <a:lnTo>
                  <a:pt x="249936" y="102107"/>
                </a:lnTo>
                <a:lnTo>
                  <a:pt x="251460" y="103631"/>
                </a:lnTo>
                <a:lnTo>
                  <a:pt x="254507" y="105155"/>
                </a:lnTo>
                <a:lnTo>
                  <a:pt x="257556" y="105155"/>
                </a:lnTo>
                <a:lnTo>
                  <a:pt x="259080" y="86868"/>
                </a:lnTo>
                <a:lnTo>
                  <a:pt x="259080" y="80772"/>
                </a:lnTo>
                <a:lnTo>
                  <a:pt x="262127" y="77724"/>
                </a:lnTo>
                <a:lnTo>
                  <a:pt x="263651" y="74675"/>
                </a:lnTo>
                <a:lnTo>
                  <a:pt x="266700" y="74675"/>
                </a:lnTo>
                <a:lnTo>
                  <a:pt x="269748" y="73151"/>
                </a:lnTo>
                <a:lnTo>
                  <a:pt x="283463" y="73151"/>
                </a:lnTo>
                <a:lnTo>
                  <a:pt x="283463" y="85344"/>
                </a:lnTo>
                <a:lnTo>
                  <a:pt x="280416" y="86868"/>
                </a:lnTo>
                <a:lnTo>
                  <a:pt x="278892" y="89915"/>
                </a:lnTo>
                <a:lnTo>
                  <a:pt x="275844" y="91439"/>
                </a:lnTo>
                <a:lnTo>
                  <a:pt x="274319" y="91439"/>
                </a:lnTo>
                <a:lnTo>
                  <a:pt x="271272" y="92963"/>
                </a:lnTo>
                <a:lnTo>
                  <a:pt x="268224" y="92963"/>
                </a:lnTo>
                <a:lnTo>
                  <a:pt x="269748" y="106679"/>
                </a:lnTo>
                <a:lnTo>
                  <a:pt x="272795" y="105155"/>
                </a:lnTo>
                <a:lnTo>
                  <a:pt x="275844" y="103631"/>
                </a:lnTo>
                <a:lnTo>
                  <a:pt x="280416" y="102107"/>
                </a:lnTo>
                <a:lnTo>
                  <a:pt x="283463" y="99059"/>
                </a:lnTo>
                <a:lnTo>
                  <a:pt x="286512" y="96012"/>
                </a:lnTo>
                <a:lnTo>
                  <a:pt x="286512" y="102107"/>
                </a:lnTo>
                <a:lnTo>
                  <a:pt x="288036" y="105155"/>
                </a:lnTo>
                <a:lnTo>
                  <a:pt x="295656" y="105155"/>
                </a:lnTo>
                <a:lnTo>
                  <a:pt x="298704" y="103631"/>
                </a:lnTo>
                <a:lnTo>
                  <a:pt x="301751" y="102107"/>
                </a:lnTo>
                <a:close/>
              </a:path>
              <a:path w="1836419" h="131063">
                <a:moveTo>
                  <a:pt x="259080" y="86868"/>
                </a:moveTo>
                <a:lnTo>
                  <a:pt x="257556" y="105155"/>
                </a:lnTo>
                <a:lnTo>
                  <a:pt x="260604" y="106679"/>
                </a:lnTo>
                <a:lnTo>
                  <a:pt x="269748" y="106679"/>
                </a:lnTo>
                <a:lnTo>
                  <a:pt x="268224" y="92963"/>
                </a:lnTo>
                <a:lnTo>
                  <a:pt x="265175" y="92963"/>
                </a:lnTo>
                <a:lnTo>
                  <a:pt x="262127" y="89915"/>
                </a:lnTo>
                <a:lnTo>
                  <a:pt x="259080" y="86868"/>
                </a:lnTo>
                <a:close/>
              </a:path>
              <a:path w="1836419" h="131063">
                <a:moveTo>
                  <a:pt x="163068" y="35051"/>
                </a:moveTo>
                <a:lnTo>
                  <a:pt x="163068" y="103631"/>
                </a:lnTo>
                <a:lnTo>
                  <a:pt x="166116" y="105155"/>
                </a:lnTo>
                <a:lnTo>
                  <a:pt x="175260" y="105155"/>
                </a:lnTo>
                <a:lnTo>
                  <a:pt x="178307" y="103631"/>
                </a:lnTo>
                <a:lnTo>
                  <a:pt x="181356" y="102107"/>
                </a:lnTo>
                <a:lnTo>
                  <a:pt x="181356" y="57911"/>
                </a:lnTo>
                <a:lnTo>
                  <a:pt x="184404" y="54863"/>
                </a:lnTo>
                <a:lnTo>
                  <a:pt x="185927" y="51815"/>
                </a:lnTo>
                <a:lnTo>
                  <a:pt x="188975" y="50292"/>
                </a:lnTo>
                <a:lnTo>
                  <a:pt x="192024" y="48768"/>
                </a:lnTo>
                <a:lnTo>
                  <a:pt x="193548" y="47244"/>
                </a:lnTo>
                <a:lnTo>
                  <a:pt x="199644" y="47244"/>
                </a:lnTo>
                <a:lnTo>
                  <a:pt x="202692" y="48768"/>
                </a:lnTo>
                <a:lnTo>
                  <a:pt x="204216" y="51815"/>
                </a:lnTo>
                <a:lnTo>
                  <a:pt x="205739" y="54863"/>
                </a:lnTo>
                <a:lnTo>
                  <a:pt x="207263" y="57911"/>
                </a:lnTo>
                <a:lnTo>
                  <a:pt x="207263" y="103631"/>
                </a:lnTo>
                <a:lnTo>
                  <a:pt x="210312" y="105155"/>
                </a:lnTo>
                <a:lnTo>
                  <a:pt x="219456" y="105155"/>
                </a:lnTo>
                <a:lnTo>
                  <a:pt x="222504" y="103631"/>
                </a:lnTo>
                <a:lnTo>
                  <a:pt x="225551" y="102107"/>
                </a:lnTo>
                <a:lnTo>
                  <a:pt x="225551" y="51815"/>
                </a:lnTo>
                <a:lnTo>
                  <a:pt x="224027" y="48768"/>
                </a:lnTo>
                <a:lnTo>
                  <a:pt x="224027" y="45720"/>
                </a:lnTo>
                <a:lnTo>
                  <a:pt x="222504" y="42672"/>
                </a:lnTo>
                <a:lnTo>
                  <a:pt x="220980" y="39624"/>
                </a:lnTo>
                <a:lnTo>
                  <a:pt x="217931" y="36575"/>
                </a:lnTo>
                <a:lnTo>
                  <a:pt x="216407" y="35051"/>
                </a:lnTo>
                <a:lnTo>
                  <a:pt x="213360" y="33527"/>
                </a:lnTo>
                <a:lnTo>
                  <a:pt x="210312" y="32003"/>
                </a:lnTo>
                <a:lnTo>
                  <a:pt x="205739" y="30479"/>
                </a:lnTo>
                <a:lnTo>
                  <a:pt x="198119" y="30479"/>
                </a:lnTo>
                <a:lnTo>
                  <a:pt x="193548" y="32003"/>
                </a:lnTo>
                <a:lnTo>
                  <a:pt x="188975" y="33527"/>
                </a:lnTo>
                <a:lnTo>
                  <a:pt x="185927" y="36575"/>
                </a:lnTo>
                <a:lnTo>
                  <a:pt x="182880" y="39624"/>
                </a:lnTo>
                <a:lnTo>
                  <a:pt x="178307" y="42672"/>
                </a:lnTo>
                <a:lnTo>
                  <a:pt x="178307" y="33527"/>
                </a:lnTo>
                <a:lnTo>
                  <a:pt x="175260" y="33527"/>
                </a:lnTo>
                <a:lnTo>
                  <a:pt x="172212" y="32003"/>
                </a:lnTo>
                <a:lnTo>
                  <a:pt x="169163" y="32003"/>
                </a:lnTo>
                <a:lnTo>
                  <a:pt x="166116" y="33527"/>
                </a:lnTo>
                <a:lnTo>
                  <a:pt x="163068" y="35051"/>
                </a:lnTo>
                <a:close/>
              </a:path>
              <a:path w="1836419" h="131063">
                <a:moveTo>
                  <a:pt x="103631" y="50292"/>
                </a:moveTo>
                <a:lnTo>
                  <a:pt x="106680" y="47244"/>
                </a:lnTo>
                <a:lnTo>
                  <a:pt x="109728" y="45720"/>
                </a:lnTo>
                <a:lnTo>
                  <a:pt x="112775" y="44196"/>
                </a:lnTo>
                <a:lnTo>
                  <a:pt x="120396" y="44196"/>
                </a:lnTo>
                <a:lnTo>
                  <a:pt x="123443" y="45720"/>
                </a:lnTo>
                <a:lnTo>
                  <a:pt x="126491" y="48768"/>
                </a:lnTo>
                <a:lnTo>
                  <a:pt x="128015" y="51815"/>
                </a:lnTo>
                <a:lnTo>
                  <a:pt x="129540" y="56387"/>
                </a:lnTo>
                <a:lnTo>
                  <a:pt x="129540" y="60959"/>
                </a:lnTo>
                <a:lnTo>
                  <a:pt x="102108" y="60959"/>
                </a:lnTo>
                <a:lnTo>
                  <a:pt x="102108" y="73151"/>
                </a:lnTo>
                <a:lnTo>
                  <a:pt x="144780" y="73151"/>
                </a:lnTo>
                <a:lnTo>
                  <a:pt x="147828" y="70103"/>
                </a:lnTo>
                <a:lnTo>
                  <a:pt x="147828" y="59435"/>
                </a:lnTo>
                <a:lnTo>
                  <a:pt x="146303" y="54863"/>
                </a:lnTo>
                <a:lnTo>
                  <a:pt x="146303" y="50292"/>
                </a:lnTo>
                <a:lnTo>
                  <a:pt x="144780" y="47244"/>
                </a:lnTo>
                <a:lnTo>
                  <a:pt x="143256" y="42672"/>
                </a:lnTo>
                <a:lnTo>
                  <a:pt x="140208" y="41148"/>
                </a:lnTo>
                <a:lnTo>
                  <a:pt x="137159" y="38100"/>
                </a:lnTo>
                <a:lnTo>
                  <a:pt x="134112" y="35051"/>
                </a:lnTo>
                <a:lnTo>
                  <a:pt x="131064" y="33527"/>
                </a:lnTo>
                <a:lnTo>
                  <a:pt x="126491" y="32003"/>
                </a:lnTo>
                <a:lnTo>
                  <a:pt x="121919" y="30479"/>
                </a:lnTo>
                <a:lnTo>
                  <a:pt x="111252" y="30479"/>
                </a:lnTo>
                <a:lnTo>
                  <a:pt x="106680" y="32003"/>
                </a:lnTo>
                <a:lnTo>
                  <a:pt x="103631" y="50292"/>
                </a:lnTo>
                <a:close/>
              </a:path>
              <a:path w="1836419" h="131063">
                <a:moveTo>
                  <a:pt x="102108" y="33527"/>
                </a:moveTo>
                <a:lnTo>
                  <a:pt x="97536" y="35051"/>
                </a:lnTo>
                <a:lnTo>
                  <a:pt x="94487" y="38100"/>
                </a:lnTo>
                <a:lnTo>
                  <a:pt x="91440" y="41148"/>
                </a:lnTo>
                <a:lnTo>
                  <a:pt x="88391" y="44196"/>
                </a:lnTo>
                <a:lnTo>
                  <a:pt x="86868" y="48768"/>
                </a:lnTo>
                <a:lnTo>
                  <a:pt x="85343" y="53339"/>
                </a:lnTo>
                <a:lnTo>
                  <a:pt x="83819" y="57911"/>
                </a:lnTo>
                <a:lnTo>
                  <a:pt x="82296" y="64007"/>
                </a:lnTo>
                <a:lnTo>
                  <a:pt x="82296" y="76200"/>
                </a:lnTo>
                <a:lnTo>
                  <a:pt x="83819" y="80772"/>
                </a:lnTo>
                <a:lnTo>
                  <a:pt x="85343" y="85344"/>
                </a:lnTo>
                <a:lnTo>
                  <a:pt x="85343" y="89915"/>
                </a:lnTo>
                <a:lnTo>
                  <a:pt x="88391" y="94487"/>
                </a:lnTo>
                <a:lnTo>
                  <a:pt x="91440" y="97536"/>
                </a:lnTo>
                <a:lnTo>
                  <a:pt x="94487" y="100583"/>
                </a:lnTo>
                <a:lnTo>
                  <a:pt x="97536" y="102107"/>
                </a:lnTo>
                <a:lnTo>
                  <a:pt x="102108" y="103631"/>
                </a:lnTo>
                <a:lnTo>
                  <a:pt x="106680" y="105155"/>
                </a:lnTo>
                <a:lnTo>
                  <a:pt x="111252" y="106679"/>
                </a:lnTo>
                <a:lnTo>
                  <a:pt x="121919" y="106679"/>
                </a:lnTo>
                <a:lnTo>
                  <a:pt x="124968" y="105155"/>
                </a:lnTo>
                <a:lnTo>
                  <a:pt x="132587" y="105155"/>
                </a:lnTo>
                <a:lnTo>
                  <a:pt x="134112" y="103631"/>
                </a:lnTo>
                <a:lnTo>
                  <a:pt x="137159" y="103631"/>
                </a:lnTo>
                <a:lnTo>
                  <a:pt x="138684" y="102107"/>
                </a:lnTo>
                <a:lnTo>
                  <a:pt x="141731" y="102107"/>
                </a:lnTo>
                <a:lnTo>
                  <a:pt x="144780" y="99059"/>
                </a:lnTo>
                <a:lnTo>
                  <a:pt x="144780" y="89915"/>
                </a:lnTo>
                <a:lnTo>
                  <a:pt x="143256" y="86868"/>
                </a:lnTo>
                <a:lnTo>
                  <a:pt x="140208" y="86868"/>
                </a:lnTo>
                <a:lnTo>
                  <a:pt x="137159" y="88392"/>
                </a:lnTo>
                <a:lnTo>
                  <a:pt x="134112" y="89915"/>
                </a:lnTo>
                <a:lnTo>
                  <a:pt x="131064" y="91439"/>
                </a:lnTo>
                <a:lnTo>
                  <a:pt x="114300" y="91439"/>
                </a:lnTo>
                <a:lnTo>
                  <a:pt x="111252" y="89915"/>
                </a:lnTo>
                <a:lnTo>
                  <a:pt x="109728" y="89915"/>
                </a:lnTo>
                <a:lnTo>
                  <a:pt x="106680" y="88392"/>
                </a:lnTo>
                <a:lnTo>
                  <a:pt x="105156" y="86868"/>
                </a:lnTo>
                <a:lnTo>
                  <a:pt x="103631" y="83820"/>
                </a:lnTo>
                <a:lnTo>
                  <a:pt x="102108" y="80772"/>
                </a:lnTo>
                <a:lnTo>
                  <a:pt x="102108" y="56387"/>
                </a:lnTo>
                <a:lnTo>
                  <a:pt x="103631" y="53339"/>
                </a:lnTo>
                <a:lnTo>
                  <a:pt x="103631" y="50292"/>
                </a:lnTo>
                <a:lnTo>
                  <a:pt x="106680" y="32003"/>
                </a:lnTo>
                <a:lnTo>
                  <a:pt x="102108" y="33527"/>
                </a:lnTo>
                <a:close/>
              </a:path>
              <a:path w="1836419" h="131063">
                <a:moveTo>
                  <a:pt x="1106423" y="97536"/>
                </a:moveTo>
                <a:lnTo>
                  <a:pt x="1110995" y="92963"/>
                </a:lnTo>
                <a:lnTo>
                  <a:pt x="1115567" y="88392"/>
                </a:lnTo>
                <a:lnTo>
                  <a:pt x="1118615" y="83820"/>
                </a:lnTo>
                <a:lnTo>
                  <a:pt x="1121663" y="77724"/>
                </a:lnTo>
                <a:lnTo>
                  <a:pt x="1123187" y="71627"/>
                </a:lnTo>
                <a:lnTo>
                  <a:pt x="1124711" y="64007"/>
                </a:lnTo>
                <a:lnTo>
                  <a:pt x="1124711" y="47244"/>
                </a:lnTo>
                <a:lnTo>
                  <a:pt x="1123187" y="41148"/>
                </a:lnTo>
                <a:lnTo>
                  <a:pt x="1121663" y="35051"/>
                </a:lnTo>
                <a:lnTo>
                  <a:pt x="1118615" y="28955"/>
                </a:lnTo>
                <a:lnTo>
                  <a:pt x="1115567" y="24383"/>
                </a:lnTo>
                <a:lnTo>
                  <a:pt x="1112519" y="19811"/>
                </a:lnTo>
                <a:lnTo>
                  <a:pt x="1107947" y="16763"/>
                </a:lnTo>
                <a:lnTo>
                  <a:pt x="1103375" y="13715"/>
                </a:lnTo>
                <a:lnTo>
                  <a:pt x="1097279" y="10668"/>
                </a:lnTo>
                <a:lnTo>
                  <a:pt x="1091183" y="9144"/>
                </a:lnTo>
                <a:lnTo>
                  <a:pt x="1083563" y="7620"/>
                </a:lnTo>
                <a:lnTo>
                  <a:pt x="1048511" y="7620"/>
                </a:lnTo>
                <a:lnTo>
                  <a:pt x="1045463" y="10668"/>
                </a:lnTo>
                <a:lnTo>
                  <a:pt x="1043939" y="13715"/>
                </a:lnTo>
                <a:lnTo>
                  <a:pt x="1043939" y="100583"/>
                </a:lnTo>
                <a:lnTo>
                  <a:pt x="1046987" y="103631"/>
                </a:lnTo>
                <a:lnTo>
                  <a:pt x="1082039" y="103631"/>
                </a:lnTo>
                <a:lnTo>
                  <a:pt x="1083563" y="88392"/>
                </a:lnTo>
                <a:lnTo>
                  <a:pt x="1063751" y="88392"/>
                </a:lnTo>
                <a:lnTo>
                  <a:pt x="1063751" y="22859"/>
                </a:lnTo>
                <a:lnTo>
                  <a:pt x="1080515" y="22859"/>
                </a:lnTo>
                <a:lnTo>
                  <a:pt x="1085087" y="24383"/>
                </a:lnTo>
                <a:lnTo>
                  <a:pt x="1088135" y="25907"/>
                </a:lnTo>
                <a:lnTo>
                  <a:pt x="1092707" y="27431"/>
                </a:lnTo>
                <a:lnTo>
                  <a:pt x="1095755" y="28955"/>
                </a:lnTo>
                <a:lnTo>
                  <a:pt x="1097279" y="32003"/>
                </a:lnTo>
                <a:lnTo>
                  <a:pt x="1100327" y="35051"/>
                </a:lnTo>
                <a:lnTo>
                  <a:pt x="1101851" y="38100"/>
                </a:lnTo>
                <a:lnTo>
                  <a:pt x="1103375" y="42672"/>
                </a:lnTo>
                <a:lnTo>
                  <a:pt x="1103375" y="47244"/>
                </a:lnTo>
                <a:lnTo>
                  <a:pt x="1104899" y="50292"/>
                </a:lnTo>
                <a:lnTo>
                  <a:pt x="1104899" y="60959"/>
                </a:lnTo>
                <a:lnTo>
                  <a:pt x="1103375" y="65531"/>
                </a:lnTo>
                <a:lnTo>
                  <a:pt x="1101851" y="70103"/>
                </a:lnTo>
                <a:lnTo>
                  <a:pt x="1101851" y="74675"/>
                </a:lnTo>
                <a:lnTo>
                  <a:pt x="1098803" y="77724"/>
                </a:lnTo>
                <a:lnTo>
                  <a:pt x="1097279" y="80772"/>
                </a:lnTo>
                <a:lnTo>
                  <a:pt x="1094231" y="83820"/>
                </a:lnTo>
                <a:lnTo>
                  <a:pt x="1091183" y="85344"/>
                </a:lnTo>
                <a:lnTo>
                  <a:pt x="1095755" y="102107"/>
                </a:lnTo>
                <a:lnTo>
                  <a:pt x="1101851" y="99059"/>
                </a:lnTo>
                <a:lnTo>
                  <a:pt x="1106423" y="97536"/>
                </a:lnTo>
                <a:close/>
              </a:path>
              <a:path w="1836419" h="131063">
                <a:moveTo>
                  <a:pt x="1089659" y="103631"/>
                </a:moveTo>
                <a:lnTo>
                  <a:pt x="1095755" y="102107"/>
                </a:lnTo>
                <a:lnTo>
                  <a:pt x="1091183" y="85344"/>
                </a:lnTo>
                <a:lnTo>
                  <a:pt x="1088135" y="86868"/>
                </a:lnTo>
                <a:lnTo>
                  <a:pt x="1083563" y="88392"/>
                </a:lnTo>
                <a:lnTo>
                  <a:pt x="1082039" y="103631"/>
                </a:lnTo>
                <a:lnTo>
                  <a:pt x="1089659" y="103631"/>
                </a:lnTo>
                <a:close/>
              </a:path>
              <a:path w="1836419" h="131063">
                <a:moveTo>
                  <a:pt x="1642871" y="88392"/>
                </a:moveTo>
                <a:lnTo>
                  <a:pt x="1639823" y="88392"/>
                </a:lnTo>
                <a:lnTo>
                  <a:pt x="1636775" y="89915"/>
                </a:lnTo>
                <a:lnTo>
                  <a:pt x="1629155" y="89915"/>
                </a:lnTo>
                <a:lnTo>
                  <a:pt x="1627631" y="86868"/>
                </a:lnTo>
                <a:lnTo>
                  <a:pt x="1626107" y="85344"/>
                </a:lnTo>
                <a:lnTo>
                  <a:pt x="1626107" y="48768"/>
                </a:lnTo>
                <a:lnTo>
                  <a:pt x="1641347" y="48768"/>
                </a:lnTo>
                <a:lnTo>
                  <a:pt x="1642871" y="45720"/>
                </a:lnTo>
                <a:lnTo>
                  <a:pt x="1642871" y="33527"/>
                </a:lnTo>
                <a:lnTo>
                  <a:pt x="1626107" y="33527"/>
                </a:lnTo>
                <a:lnTo>
                  <a:pt x="1626107" y="16763"/>
                </a:lnTo>
                <a:lnTo>
                  <a:pt x="1623059" y="15239"/>
                </a:lnTo>
                <a:lnTo>
                  <a:pt x="1609343" y="15239"/>
                </a:lnTo>
                <a:lnTo>
                  <a:pt x="1607819" y="18287"/>
                </a:lnTo>
                <a:lnTo>
                  <a:pt x="1607819" y="33527"/>
                </a:lnTo>
                <a:lnTo>
                  <a:pt x="1597151" y="33527"/>
                </a:lnTo>
                <a:lnTo>
                  <a:pt x="1597151" y="45720"/>
                </a:lnTo>
                <a:lnTo>
                  <a:pt x="1598675" y="48768"/>
                </a:lnTo>
                <a:lnTo>
                  <a:pt x="1607819" y="48768"/>
                </a:lnTo>
                <a:lnTo>
                  <a:pt x="1607819" y="89915"/>
                </a:lnTo>
                <a:lnTo>
                  <a:pt x="1609343" y="92963"/>
                </a:lnTo>
                <a:lnTo>
                  <a:pt x="1609343" y="96012"/>
                </a:lnTo>
                <a:lnTo>
                  <a:pt x="1610867" y="97536"/>
                </a:lnTo>
                <a:lnTo>
                  <a:pt x="1612391" y="100583"/>
                </a:lnTo>
                <a:lnTo>
                  <a:pt x="1613915" y="102107"/>
                </a:lnTo>
                <a:lnTo>
                  <a:pt x="1616963" y="103631"/>
                </a:lnTo>
                <a:lnTo>
                  <a:pt x="1620011" y="105155"/>
                </a:lnTo>
                <a:lnTo>
                  <a:pt x="1638299" y="105155"/>
                </a:lnTo>
                <a:lnTo>
                  <a:pt x="1641347" y="103631"/>
                </a:lnTo>
                <a:lnTo>
                  <a:pt x="1642871" y="100583"/>
                </a:lnTo>
                <a:lnTo>
                  <a:pt x="1642871" y="88392"/>
                </a:lnTo>
                <a:close/>
              </a:path>
              <a:path w="1836419" h="131063">
                <a:moveTo>
                  <a:pt x="1213103" y="105155"/>
                </a:moveTo>
                <a:lnTo>
                  <a:pt x="1214627" y="103631"/>
                </a:lnTo>
                <a:lnTo>
                  <a:pt x="1217675" y="103631"/>
                </a:lnTo>
                <a:lnTo>
                  <a:pt x="1219199" y="100583"/>
                </a:lnTo>
                <a:lnTo>
                  <a:pt x="1219199" y="10668"/>
                </a:lnTo>
                <a:lnTo>
                  <a:pt x="1217675" y="7620"/>
                </a:lnTo>
                <a:lnTo>
                  <a:pt x="1205483" y="7620"/>
                </a:lnTo>
                <a:lnTo>
                  <a:pt x="1202435" y="10668"/>
                </a:lnTo>
                <a:lnTo>
                  <a:pt x="1202435" y="76200"/>
                </a:lnTo>
                <a:lnTo>
                  <a:pt x="1200911" y="73151"/>
                </a:lnTo>
                <a:lnTo>
                  <a:pt x="1199387" y="71627"/>
                </a:lnTo>
                <a:lnTo>
                  <a:pt x="1197863" y="68579"/>
                </a:lnTo>
                <a:lnTo>
                  <a:pt x="1196339" y="65531"/>
                </a:lnTo>
                <a:lnTo>
                  <a:pt x="1196339" y="64007"/>
                </a:lnTo>
                <a:lnTo>
                  <a:pt x="1194815" y="60959"/>
                </a:lnTo>
                <a:lnTo>
                  <a:pt x="1193291" y="57911"/>
                </a:lnTo>
                <a:lnTo>
                  <a:pt x="1191767" y="54863"/>
                </a:lnTo>
                <a:lnTo>
                  <a:pt x="1190243" y="53339"/>
                </a:lnTo>
                <a:lnTo>
                  <a:pt x="1171955" y="18287"/>
                </a:lnTo>
                <a:lnTo>
                  <a:pt x="1170431" y="16763"/>
                </a:lnTo>
                <a:lnTo>
                  <a:pt x="1168907" y="13715"/>
                </a:lnTo>
                <a:lnTo>
                  <a:pt x="1167383" y="10668"/>
                </a:lnTo>
                <a:lnTo>
                  <a:pt x="1164335" y="9144"/>
                </a:lnTo>
                <a:lnTo>
                  <a:pt x="1161287" y="7620"/>
                </a:lnTo>
                <a:lnTo>
                  <a:pt x="1146047" y="7620"/>
                </a:lnTo>
                <a:lnTo>
                  <a:pt x="1142999" y="9144"/>
                </a:lnTo>
                <a:lnTo>
                  <a:pt x="1139951" y="12192"/>
                </a:lnTo>
                <a:lnTo>
                  <a:pt x="1139951" y="102107"/>
                </a:lnTo>
                <a:lnTo>
                  <a:pt x="1142999" y="105155"/>
                </a:lnTo>
                <a:lnTo>
                  <a:pt x="1152143" y="105155"/>
                </a:lnTo>
                <a:lnTo>
                  <a:pt x="1155191" y="103631"/>
                </a:lnTo>
                <a:lnTo>
                  <a:pt x="1158239" y="102107"/>
                </a:lnTo>
                <a:lnTo>
                  <a:pt x="1158239" y="28955"/>
                </a:lnTo>
                <a:lnTo>
                  <a:pt x="1159763" y="35051"/>
                </a:lnTo>
                <a:lnTo>
                  <a:pt x="1161287" y="38100"/>
                </a:lnTo>
                <a:lnTo>
                  <a:pt x="1162811" y="41148"/>
                </a:lnTo>
                <a:lnTo>
                  <a:pt x="1164335" y="44196"/>
                </a:lnTo>
                <a:lnTo>
                  <a:pt x="1165859" y="47244"/>
                </a:lnTo>
                <a:lnTo>
                  <a:pt x="1190243" y="92963"/>
                </a:lnTo>
                <a:lnTo>
                  <a:pt x="1190243" y="94487"/>
                </a:lnTo>
                <a:lnTo>
                  <a:pt x="1191767" y="97536"/>
                </a:lnTo>
                <a:lnTo>
                  <a:pt x="1194815" y="100583"/>
                </a:lnTo>
                <a:lnTo>
                  <a:pt x="1197863" y="103631"/>
                </a:lnTo>
                <a:lnTo>
                  <a:pt x="1200911" y="103631"/>
                </a:lnTo>
                <a:lnTo>
                  <a:pt x="1203959" y="105155"/>
                </a:lnTo>
                <a:lnTo>
                  <a:pt x="1202435" y="77724"/>
                </a:lnTo>
                <a:lnTo>
                  <a:pt x="1203959" y="105155"/>
                </a:lnTo>
                <a:lnTo>
                  <a:pt x="1213103" y="105155"/>
                </a:lnTo>
                <a:close/>
              </a:path>
              <a:path w="1836419" h="131063">
                <a:moveTo>
                  <a:pt x="1318259" y="97536"/>
                </a:moveTo>
                <a:lnTo>
                  <a:pt x="1289303" y="12192"/>
                </a:lnTo>
                <a:lnTo>
                  <a:pt x="1287779" y="10668"/>
                </a:lnTo>
                <a:lnTo>
                  <a:pt x="1286255" y="7620"/>
                </a:lnTo>
                <a:lnTo>
                  <a:pt x="1274063" y="7620"/>
                </a:lnTo>
                <a:lnTo>
                  <a:pt x="1274063" y="25907"/>
                </a:lnTo>
                <a:lnTo>
                  <a:pt x="1287779" y="67055"/>
                </a:lnTo>
                <a:lnTo>
                  <a:pt x="1260347" y="67055"/>
                </a:lnTo>
                <a:lnTo>
                  <a:pt x="1255775" y="82296"/>
                </a:lnTo>
                <a:lnTo>
                  <a:pt x="1292351" y="82296"/>
                </a:lnTo>
                <a:lnTo>
                  <a:pt x="1298447" y="102107"/>
                </a:lnTo>
                <a:lnTo>
                  <a:pt x="1301495" y="105155"/>
                </a:lnTo>
                <a:lnTo>
                  <a:pt x="1316735" y="105155"/>
                </a:lnTo>
                <a:lnTo>
                  <a:pt x="1319783" y="103631"/>
                </a:lnTo>
                <a:lnTo>
                  <a:pt x="1319783" y="100583"/>
                </a:lnTo>
                <a:lnTo>
                  <a:pt x="1318259" y="97536"/>
                </a:lnTo>
                <a:close/>
              </a:path>
              <a:path w="1836419" h="131063">
                <a:moveTo>
                  <a:pt x="1677923" y="13715"/>
                </a:moveTo>
                <a:lnTo>
                  <a:pt x="1677923" y="9144"/>
                </a:lnTo>
                <a:lnTo>
                  <a:pt x="1676399" y="6096"/>
                </a:lnTo>
                <a:lnTo>
                  <a:pt x="1674875" y="6096"/>
                </a:lnTo>
                <a:lnTo>
                  <a:pt x="1671827" y="3048"/>
                </a:lnTo>
                <a:lnTo>
                  <a:pt x="1662683" y="3048"/>
                </a:lnTo>
                <a:lnTo>
                  <a:pt x="1659635" y="4572"/>
                </a:lnTo>
                <a:lnTo>
                  <a:pt x="1658111" y="6096"/>
                </a:lnTo>
                <a:lnTo>
                  <a:pt x="1656587" y="9144"/>
                </a:lnTo>
                <a:lnTo>
                  <a:pt x="1656587" y="19811"/>
                </a:lnTo>
                <a:lnTo>
                  <a:pt x="1659635" y="22859"/>
                </a:lnTo>
                <a:lnTo>
                  <a:pt x="1673351" y="22859"/>
                </a:lnTo>
                <a:lnTo>
                  <a:pt x="1676399" y="19811"/>
                </a:lnTo>
                <a:lnTo>
                  <a:pt x="1677923" y="16763"/>
                </a:lnTo>
                <a:lnTo>
                  <a:pt x="1677923" y="13715"/>
                </a:lnTo>
                <a:close/>
              </a:path>
              <a:path w="1836419" h="131063">
                <a:moveTo>
                  <a:pt x="656843" y="13715"/>
                </a:moveTo>
                <a:lnTo>
                  <a:pt x="656843" y="9144"/>
                </a:lnTo>
                <a:lnTo>
                  <a:pt x="655319" y="6096"/>
                </a:lnTo>
                <a:lnTo>
                  <a:pt x="653795" y="6096"/>
                </a:lnTo>
                <a:lnTo>
                  <a:pt x="650747" y="3048"/>
                </a:lnTo>
                <a:lnTo>
                  <a:pt x="641603" y="3048"/>
                </a:lnTo>
                <a:lnTo>
                  <a:pt x="638555" y="4572"/>
                </a:lnTo>
                <a:lnTo>
                  <a:pt x="637031" y="6096"/>
                </a:lnTo>
                <a:lnTo>
                  <a:pt x="635507" y="9144"/>
                </a:lnTo>
                <a:lnTo>
                  <a:pt x="635507" y="19811"/>
                </a:lnTo>
                <a:lnTo>
                  <a:pt x="638555" y="22859"/>
                </a:lnTo>
                <a:lnTo>
                  <a:pt x="652271" y="22859"/>
                </a:lnTo>
                <a:lnTo>
                  <a:pt x="655319" y="19811"/>
                </a:lnTo>
                <a:lnTo>
                  <a:pt x="656843" y="16763"/>
                </a:lnTo>
                <a:lnTo>
                  <a:pt x="656843" y="13715"/>
                </a:lnTo>
                <a:close/>
              </a:path>
              <a:path w="1836419" h="131063">
                <a:moveTo>
                  <a:pt x="27431" y="106679"/>
                </a:moveTo>
                <a:lnTo>
                  <a:pt x="32003" y="106679"/>
                </a:lnTo>
                <a:lnTo>
                  <a:pt x="27431" y="89915"/>
                </a:lnTo>
                <a:lnTo>
                  <a:pt x="24384" y="86868"/>
                </a:lnTo>
                <a:lnTo>
                  <a:pt x="22859" y="83820"/>
                </a:lnTo>
                <a:lnTo>
                  <a:pt x="22859" y="106679"/>
                </a:lnTo>
                <a:lnTo>
                  <a:pt x="27431" y="106679"/>
                </a:lnTo>
                <a:close/>
              </a:path>
              <a:path w="1836419" h="131063">
                <a:moveTo>
                  <a:pt x="1584959" y="4572"/>
                </a:moveTo>
                <a:lnTo>
                  <a:pt x="1584959" y="3048"/>
                </a:lnTo>
                <a:lnTo>
                  <a:pt x="1581911" y="1524"/>
                </a:lnTo>
                <a:lnTo>
                  <a:pt x="1578863" y="1524"/>
                </a:lnTo>
                <a:lnTo>
                  <a:pt x="1575815" y="0"/>
                </a:lnTo>
                <a:lnTo>
                  <a:pt x="1572767" y="1524"/>
                </a:lnTo>
                <a:lnTo>
                  <a:pt x="1566671" y="1524"/>
                </a:lnTo>
                <a:lnTo>
                  <a:pt x="1566671" y="103631"/>
                </a:lnTo>
                <a:lnTo>
                  <a:pt x="1569719" y="105155"/>
                </a:lnTo>
                <a:lnTo>
                  <a:pt x="1578863" y="105155"/>
                </a:lnTo>
                <a:lnTo>
                  <a:pt x="1581911" y="103631"/>
                </a:lnTo>
                <a:lnTo>
                  <a:pt x="1584959" y="102107"/>
                </a:lnTo>
                <a:lnTo>
                  <a:pt x="1584959" y="4572"/>
                </a:lnTo>
                <a:close/>
              </a:path>
              <a:path w="1836419" h="131063">
                <a:moveTo>
                  <a:pt x="22859" y="51815"/>
                </a:moveTo>
                <a:lnTo>
                  <a:pt x="25908" y="48768"/>
                </a:lnTo>
                <a:lnTo>
                  <a:pt x="28956" y="47244"/>
                </a:lnTo>
                <a:lnTo>
                  <a:pt x="38100" y="47244"/>
                </a:lnTo>
                <a:lnTo>
                  <a:pt x="41147" y="50292"/>
                </a:lnTo>
                <a:lnTo>
                  <a:pt x="42671" y="51815"/>
                </a:lnTo>
                <a:lnTo>
                  <a:pt x="45719" y="53339"/>
                </a:lnTo>
                <a:lnTo>
                  <a:pt x="48768" y="57911"/>
                </a:lnTo>
                <a:lnTo>
                  <a:pt x="48768" y="79248"/>
                </a:lnTo>
                <a:lnTo>
                  <a:pt x="47243" y="80772"/>
                </a:lnTo>
                <a:lnTo>
                  <a:pt x="45719" y="83820"/>
                </a:lnTo>
                <a:lnTo>
                  <a:pt x="42671" y="85344"/>
                </a:lnTo>
                <a:lnTo>
                  <a:pt x="39624" y="88392"/>
                </a:lnTo>
                <a:lnTo>
                  <a:pt x="36575" y="89915"/>
                </a:lnTo>
                <a:lnTo>
                  <a:pt x="27431" y="89915"/>
                </a:lnTo>
                <a:lnTo>
                  <a:pt x="32003" y="106679"/>
                </a:lnTo>
                <a:lnTo>
                  <a:pt x="36575" y="105155"/>
                </a:lnTo>
                <a:lnTo>
                  <a:pt x="39624" y="103631"/>
                </a:lnTo>
                <a:lnTo>
                  <a:pt x="44196" y="100583"/>
                </a:lnTo>
                <a:lnTo>
                  <a:pt x="47243" y="97536"/>
                </a:lnTo>
                <a:lnTo>
                  <a:pt x="51815" y="94487"/>
                </a:lnTo>
                <a:lnTo>
                  <a:pt x="51815" y="103631"/>
                </a:lnTo>
                <a:lnTo>
                  <a:pt x="54864" y="105155"/>
                </a:lnTo>
                <a:lnTo>
                  <a:pt x="60959" y="105155"/>
                </a:lnTo>
                <a:lnTo>
                  <a:pt x="64008" y="103631"/>
                </a:lnTo>
                <a:lnTo>
                  <a:pt x="67056" y="102107"/>
                </a:lnTo>
                <a:lnTo>
                  <a:pt x="67056" y="3048"/>
                </a:lnTo>
                <a:lnTo>
                  <a:pt x="64008" y="1524"/>
                </a:lnTo>
                <a:lnTo>
                  <a:pt x="48768" y="1524"/>
                </a:lnTo>
                <a:lnTo>
                  <a:pt x="48768" y="39624"/>
                </a:lnTo>
                <a:lnTo>
                  <a:pt x="45719" y="36575"/>
                </a:lnTo>
                <a:lnTo>
                  <a:pt x="42671" y="35051"/>
                </a:lnTo>
                <a:lnTo>
                  <a:pt x="39624" y="33527"/>
                </a:lnTo>
                <a:lnTo>
                  <a:pt x="36575" y="32003"/>
                </a:lnTo>
                <a:lnTo>
                  <a:pt x="33528" y="30479"/>
                </a:lnTo>
                <a:lnTo>
                  <a:pt x="24384" y="30479"/>
                </a:lnTo>
                <a:lnTo>
                  <a:pt x="19812" y="32003"/>
                </a:lnTo>
                <a:lnTo>
                  <a:pt x="16764" y="33527"/>
                </a:lnTo>
                <a:lnTo>
                  <a:pt x="13715" y="35051"/>
                </a:lnTo>
                <a:lnTo>
                  <a:pt x="10668" y="38100"/>
                </a:lnTo>
                <a:lnTo>
                  <a:pt x="7619" y="41148"/>
                </a:lnTo>
                <a:lnTo>
                  <a:pt x="4571" y="44196"/>
                </a:lnTo>
                <a:lnTo>
                  <a:pt x="3047" y="48768"/>
                </a:lnTo>
                <a:lnTo>
                  <a:pt x="1524" y="53339"/>
                </a:lnTo>
                <a:lnTo>
                  <a:pt x="1524" y="57911"/>
                </a:lnTo>
                <a:lnTo>
                  <a:pt x="0" y="64007"/>
                </a:lnTo>
                <a:lnTo>
                  <a:pt x="0" y="79248"/>
                </a:lnTo>
                <a:lnTo>
                  <a:pt x="1524" y="83820"/>
                </a:lnTo>
                <a:lnTo>
                  <a:pt x="3047" y="88392"/>
                </a:lnTo>
                <a:lnTo>
                  <a:pt x="4571" y="91439"/>
                </a:lnTo>
                <a:lnTo>
                  <a:pt x="6096" y="94487"/>
                </a:lnTo>
                <a:lnTo>
                  <a:pt x="9143" y="99059"/>
                </a:lnTo>
                <a:lnTo>
                  <a:pt x="12191" y="100583"/>
                </a:lnTo>
                <a:lnTo>
                  <a:pt x="15240" y="103631"/>
                </a:lnTo>
                <a:lnTo>
                  <a:pt x="18287" y="105155"/>
                </a:lnTo>
                <a:lnTo>
                  <a:pt x="22859" y="106679"/>
                </a:lnTo>
                <a:lnTo>
                  <a:pt x="22859" y="83820"/>
                </a:lnTo>
                <a:lnTo>
                  <a:pt x="21336" y="80772"/>
                </a:lnTo>
                <a:lnTo>
                  <a:pt x="19812" y="79248"/>
                </a:lnTo>
                <a:lnTo>
                  <a:pt x="19812" y="57911"/>
                </a:lnTo>
                <a:lnTo>
                  <a:pt x="21336" y="56387"/>
                </a:lnTo>
                <a:lnTo>
                  <a:pt x="22859" y="53339"/>
                </a:lnTo>
                <a:lnTo>
                  <a:pt x="22859" y="51815"/>
                </a:lnTo>
                <a:close/>
              </a:path>
              <a:path w="1836419" h="131063">
                <a:moveTo>
                  <a:pt x="1249679" y="100583"/>
                </a:moveTo>
                <a:lnTo>
                  <a:pt x="1255775" y="82296"/>
                </a:lnTo>
                <a:lnTo>
                  <a:pt x="1260347" y="67055"/>
                </a:lnTo>
                <a:lnTo>
                  <a:pt x="1274063" y="25907"/>
                </a:lnTo>
                <a:lnTo>
                  <a:pt x="1274063" y="7620"/>
                </a:lnTo>
                <a:lnTo>
                  <a:pt x="1266443" y="7620"/>
                </a:lnTo>
                <a:lnTo>
                  <a:pt x="1263395" y="9144"/>
                </a:lnTo>
                <a:lnTo>
                  <a:pt x="1261871" y="12192"/>
                </a:lnTo>
                <a:lnTo>
                  <a:pt x="1231391" y="97536"/>
                </a:lnTo>
                <a:lnTo>
                  <a:pt x="1231391" y="102107"/>
                </a:lnTo>
                <a:lnTo>
                  <a:pt x="1232915" y="105155"/>
                </a:lnTo>
                <a:lnTo>
                  <a:pt x="1243583" y="105155"/>
                </a:lnTo>
                <a:lnTo>
                  <a:pt x="1246631" y="103631"/>
                </a:lnTo>
                <a:lnTo>
                  <a:pt x="1249679" y="103631"/>
                </a:lnTo>
                <a:lnTo>
                  <a:pt x="1249679" y="100583"/>
                </a:lnTo>
                <a:close/>
              </a:path>
              <a:path w="1836419" h="131063">
                <a:moveTo>
                  <a:pt x="1159763" y="35051"/>
                </a:moveTo>
                <a:lnTo>
                  <a:pt x="1158239" y="28955"/>
                </a:lnTo>
                <a:lnTo>
                  <a:pt x="1158239" y="32003"/>
                </a:lnTo>
                <a:lnTo>
                  <a:pt x="1159763" y="35051"/>
                </a:lnTo>
                <a:close/>
              </a:path>
              <a:path w="1836419" h="131063">
                <a:moveTo>
                  <a:pt x="690371" y="80772"/>
                </a:moveTo>
                <a:lnTo>
                  <a:pt x="688847" y="77724"/>
                </a:lnTo>
                <a:lnTo>
                  <a:pt x="688847" y="103631"/>
                </a:lnTo>
                <a:lnTo>
                  <a:pt x="693419" y="105155"/>
                </a:lnTo>
                <a:lnTo>
                  <a:pt x="697991" y="106679"/>
                </a:lnTo>
                <a:lnTo>
                  <a:pt x="704087" y="106679"/>
                </a:lnTo>
                <a:lnTo>
                  <a:pt x="704087" y="91439"/>
                </a:lnTo>
                <a:lnTo>
                  <a:pt x="701039" y="91439"/>
                </a:lnTo>
                <a:lnTo>
                  <a:pt x="699515" y="89915"/>
                </a:lnTo>
                <a:lnTo>
                  <a:pt x="696467" y="89915"/>
                </a:lnTo>
                <a:lnTo>
                  <a:pt x="694943" y="88392"/>
                </a:lnTo>
                <a:lnTo>
                  <a:pt x="691895" y="85344"/>
                </a:lnTo>
                <a:lnTo>
                  <a:pt x="690371" y="82296"/>
                </a:lnTo>
                <a:lnTo>
                  <a:pt x="690371" y="80772"/>
                </a:lnTo>
                <a:close/>
              </a:path>
              <a:path w="1836419" h="131063">
                <a:moveTo>
                  <a:pt x="888491" y="80772"/>
                </a:moveTo>
                <a:lnTo>
                  <a:pt x="886967" y="77724"/>
                </a:lnTo>
                <a:lnTo>
                  <a:pt x="886967" y="103631"/>
                </a:lnTo>
                <a:lnTo>
                  <a:pt x="891539" y="105155"/>
                </a:lnTo>
                <a:lnTo>
                  <a:pt x="896111" y="106679"/>
                </a:lnTo>
                <a:lnTo>
                  <a:pt x="902207" y="106679"/>
                </a:lnTo>
                <a:lnTo>
                  <a:pt x="902207" y="91439"/>
                </a:lnTo>
                <a:lnTo>
                  <a:pt x="899159" y="91439"/>
                </a:lnTo>
                <a:lnTo>
                  <a:pt x="897635" y="89915"/>
                </a:lnTo>
                <a:lnTo>
                  <a:pt x="894587" y="89915"/>
                </a:lnTo>
                <a:lnTo>
                  <a:pt x="893063" y="88392"/>
                </a:lnTo>
                <a:lnTo>
                  <a:pt x="890015" y="85344"/>
                </a:lnTo>
                <a:lnTo>
                  <a:pt x="888491" y="82296"/>
                </a:lnTo>
                <a:lnTo>
                  <a:pt x="888491" y="80772"/>
                </a:lnTo>
                <a:close/>
              </a:path>
              <a:path w="1836419" h="131063">
                <a:moveTo>
                  <a:pt x="1801367" y="67055"/>
                </a:moveTo>
                <a:lnTo>
                  <a:pt x="1796795" y="67055"/>
                </a:lnTo>
                <a:lnTo>
                  <a:pt x="1795271" y="65531"/>
                </a:lnTo>
                <a:lnTo>
                  <a:pt x="1792223" y="64007"/>
                </a:lnTo>
                <a:lnTo>
                  <a:pt x="1790699" y="62483"/>
                </a:lnTo>
                <a:lnTo>
                  <a:pt x="1792223" y="77724"/>
                </a:lnTo>
                <a:lnTo>
                  <a:pt x="1795271" y="79248"/>
                </a:lnTo>
                <a:lnTo>
                  <a:pt x="1798319" y="80772"/>
                </a:lnTo>
                <a:lnTo>
                  <a:pt x="1805939" y="80772"/>
                </a:lnTo>
                <a:lnTo>
                  <a:pt x="1801367" y="67055"/>
                </a:lnTo>
                <a:close/>
              </a:path>
              <a:path w="1836419" h="131063">
                <a:moveTo>
                  <a:pt x="1812035" y="115824"/>
                </a:moveTo>
                <a:lnTo>
                  <a:pt x="1808987" y="117348"/>
                </a:lnTo>
                <a:lnTo>
                  <a:pt x="1805939" y="118871"/>
                </a:lnTo>
                <a:lnTo>
                  <a:pt x="1804415" y="118871"/>
                </a:lnTo>
                <a:lnTo>
                  <a:pt x="1805939" y="131063"/>
                </a:lnTo>
                <a:lnTo>
                  <a:pt x="1812035" y="131063"/>
                </a:lnTo>
                <a:lnTo>
                  <a:pt x="1816607" y="129539"/>
                </a:lnTo>
                <a:lnTo>
                  <a:pt x="1819655" y="128015"/>
                </a:lnTo>
                <a:lnTo>
                  <a:pt x="1824227" y="126491"/>
                </a:lnTo>
                <a:lnTo>
                  <a:pt x="1827275" y="124967"/>
                </a:lnTo>
                <a:lnTo>
                  <a:pt x="1830323" y="121919"/>
                </a:lnTo>
                <a:lnTo>
                  <a:pt x="1831847" y="120395"/>
                </a:lnTo>
                <a:lnTo>
                  <a:pt x="1833371" y="117348"/>
                </a:lnTo>
                <a:lnTo>
                  <a:pt x="1834895" y="114300"/>
                </a:lnTo>
                <a:lnTo>
                  <a:pt x="1834895" y="102107"/>
                </a:lnTo>
                <a:lnTo>
                  <a:pt x="1833371" y="99059"/>
                </a:lnTo>
                <a:lnTo>
                  <a:pt x="1831847" y="96012"/>
                </a:lnTo>
                <a:lnTo>
                  <a:pt x="1828799" y="94487"/>
                </a:lnTo>
                <a:lnTo>
                  <a:pt x="1827275" y="91439"/>
                </a:lnTo>
                <a:lnTo>
                  <a:pt x="1824227" y="91439"/>
                </a:lnTo>
                <a:lnTo>
                  <a:pt x="1821179" y="89915"/>
                </a:lnTo>
                <a:lnTo>
                  <a:pt x="1818131" y="88392"/>
                </a:lnTo>
                <a:lnTo>
                  <a:pt x="1793747" y="88392"/>
                </a:lnTo>
                <a:lnTo>
                  <a:pt x="1790699" y="86868"/>
                </a:lnTo>
                <a:lnTo>
                  <a:pt x="1789175" y="85344"/>
                </a:lnTo>
                <a:lnTo>
                  <a:pt x="1787651" y="82296"/>
                </a:lnTo>
                <a:lnTo>
                  <a:pt x="1789175" y="79248"/>
                </a:lnTo>
                <a:lnTo>
                  <a:pt x="1792223" y="77724"/>
                </a:lnTo>
                <a:lnTo>
                  <a:pt x="1790699" y="62483"/>
                </a:lnTo>
                <a:lnTo>
                  <a:pt x="1789175" y="59435"/>
                </a:lnTo>
                <a:lnTo>
                  <a:pt x="1789175" y="56387"/>
                </a:lnTo>
                <a:lnTo>
                  <a:pt x="1790699" y="53339"/>
                </a:lnTo>
                <a:lnTo>
                  <a:pt x="1790699" y="50292"/>
                </a:lnTo>
                <a:lnTo>
                  <a:pt x="1792223" y="47244"/>
                </a:lnTo>
                <a:lnTo>
                  <a:pt x="1795271" y="45720"/>
                </a:lnTo>
                <a:lnTo>
                  <a:pt x="1798319" y="44196"/>
                </a:lnTo>
                <a:lnTo>
                  <a:pt x="1804415" y="44196"/>
                </a:lnTo>
                <a:lnTo>
                  <a:pt x="1807463" y="45720"/>
                </a:lnTo>
                <a:lnTo>
                  <a:pt x="1810511" y="48768"/>
                </a:lnTo>
                <a:lnTo>
                  <a:pt x="1812035" y="51815"/>
                </a:lnTo>
                <a:lnTo>
                  <a:pt x="1812035" y="59435"/>
                </a:lnTo>
                <a:lnTo>
                  <a:pt x="1810511" y="62483"/>
                </a:lnTo>
                <a:lnTo>
                  <a:pt x="1807463" y="65531"/>
                </a:lnTo>
                <a:lnTo>
                  <a:pt x="1804415" y="67055"/>
                </a:lnTo>
                <a:lnTo>
                  <a:pt x="1801367" y="67055"/>
                </a:lnTo>
                <a:lnTo>
                  <a:pt x="1805939" y="80772"/>
                </a:lnTo>
                <a:lnTo>
                  <a:pt x="1808987" y="79248"/>
                </a:lnTo>
                <a:lnTo>
                  <a:pt x="1812035" y="77724"/>
                </a:lnTo>
                <a:lnTo>
                  <a:pt x="1816607" y="77724"/>
                </a:lnTo>
                <a:lnTo>
                  <a:pt x="1818131" y="76200"/>
                </a:lnTo>
                <a:lnTo>
                  <a:pt x="1821179" y="73151"/>
                </a:lnTo>
                <a:lnTo>
                  <a:pt x="1824227" y="71627"/>
                </a:lnTo>
                <a:lnTo>
                  <a:pt x="1825751" y="68579"/>
                </a:lnTo>
                <a:lnTo>
                  <a:pt x="1827275" y="65531"/>
                </a:lnTo>
                <a:lnTo>
                  <a:pt x="1827275" y="62483"/>
                </a:lnTo>
                <a:lnTo>
                  <a:pt x="1828799" y="59435"/>
                </a:lnTo>
                <a:lnTo>
                  <a:pt x="1828799" y="53339"/>
                </a:lnTo>
                <a:lnTo>
                  <a:pt x="1827275" y="50292"/>
                </a:lnTo>
                <a:lnTo>
                  <a:pt x="1825751" y="47244"/>
                </a:lnTo>
                <a:lnTo>
                  <a:pt x="1833371" y="47244"/>
                </a:lnTo>
                <a:lnTo>
                  <a:pt x="1834895" y="45720"/>
                </a:lnTo>
                <a:lnTo>
                  <a:pt x="1836419" y="42672"/>
                </a:lnTo>
                <a:lnTo>
                  <a:pt x="1836419" y="35051"/>
                </a:lnTo>
                <a:lnTo>
                  <a:pt x="1833371" y="33527"/>
                </a:lnTo>
                <a:lnTo>
                  <a:pt x="1812035" y="33527"/>
                </a:lnTo>
                <a:lnTo>
                  <a:pt x="1810511" y="32003"/>
                </a:lnTo>
                <a:lnTo>
                  <a:pt x="1793747" y="32003"/>
                </a:lnTo>
                <a:lnTo>
                  <a:pt x="1789175" y="33527"/>
                </a:lnTo>
                <a:lnTo>
                  <a:pt x="1786127" y="33527"/>
                </a:lnTo>
                <a:lnTo>
                  <a:pt x="1787651" y="115824"/>
                </a:lnTo>
                <a:lnTo>
                  <a:pt x="1787651" y="106679"/>
                </a:lnTo>
                <a:lnTo>
                  <a:pt x="1790699" y="103631"/>
                </a:lnTo>
                <a:lnTo>
                  <a:pt x="1793747" y="100583"/>
                </a:lnTo>
                <a:lnTo>
                  <a:pt x="1805939" y="102107"/>
                </a:lnTo>
                <a:lnTo>
                  <a:pt x="1812035" y="102107"/>
                </a:lnTo>
                <a:lnTo>
                  <a:pt x="1815083" y="105155"/>
                </a:lnTo>
                <a:lnTo>
                  <a:pt x="1816607" y="108203"/>
                </a:lnTo>
                <a:lnTo>
                  <a:pt x="1816607" y="111251"/>
                </a:lnTo>
                <a:lnTo>
                  <a:pt x="1815083" y="114300"/>
                </a:lnTo>
                <a:lnTo>
                  <a:pt x="1812035" y="115824"/>
                </a:lnTo>
                <a:close/>
              </a:path>
              <a:path w="1836419" h="131063">
                <a:moveTo>
                  <a:pt x="1676399" y="35051"/>
                </a:moveTo>
                <a:lnTo>
                  <a:pt x="1676399" y="33527"/>
                </a:lnTo>
                <a:lnTo>
                  <a:pt x="1673351" y="33527"/>
                </a:lnTo>
                <a:lnTo>
                  <a:pt x="1670303" y="32003"/>
                </a:lnTo>
                <a:lnTo>
                  <a:pt x="1664207" y="32003"/>
                </a:lnTo>
                <a:lnTo>
                  <a:pt x="1661159" y="33527"/>
                </a:lnTo>
                <a:lnTo>
                  <a:pt x="1658111" y="35051"/>
                </a:lnTo>
                <a:lnTo>
                  <a:pt x="1658111" y="103631"/>
                </a:lnTo>
                <a:lnTo>
                  <a:pt x="1661159" y="105155"/>
                </a:lnTo>
                <a:lnTo>
                  <a:pt x="1670303" y="105155"/>
                </a:lnTo>
                <a:lnTo>
                  <a:pt x="1673351" y="103631"/>
                </a:lnTo>
                <a:lnTo>
                  <a:pt x="1676399" y="102107"/>
                </a:lnTo>
                <a:lnTo>
                  <a:pt x="1676399" y="35051"/>
                </a:lnTo>
                <a:close/>
              </a:path>
              <a:path w="1836419" h="131063">
                <a:moveTo>
                  <a:pt x="655319" y="35051"/>
                </a:moveTo>
                <a:lnTo>
                  <a:pt x="655319" y="33527"/>
                </a:lnTo>
                <a:lnTo>
                  <a:pt x="652271" y="33527"/>
                </a:lnTo>
                <a:lnTo>
                  <a:pt x="649223" y="32003"/>
                </a:lnTo>
                <a:lnTo>
                  <a:pt x="643127" y="32003"/>
                </a:lnTo>
                <a:lnTo>
                  <a:pt x="640079" y="33527"/>
                </a:lnTo>
                <a:lnTo>
                  <a:pt x="637031" y="35051"/>
                </a:lnTo>
                <a:lnTo>
                  <a:pt x="637031" y="103631"/>
                </a:lnTo>
                <a:lnTo>
                  <a:pt x="640079" y="105155"/>
                </a:lnTo>
                <a:lnTo>
                  <a:pt x="649223" y="105155"/>
                </a:lnTo>
                <a:lnTo>
                  <a:pt x="652271" y="103631"/>
                </a:lnTo>
                <a:lnTo>
                  <a:pt x="655319" y="102107"/>
                </a:lnTo>
                <a:lnTo>
                  <a:pt x="655319" y="35051"/>
                </a:lnTo>
                <a:close/>
              </a:path>
              <a:path w="1836419" h="131063">
                <a:moveTo>
                  <a:pt x="396239" y="88392"/>
                </a:moveTo>
                <a:lnTo>
                  <a:pt x="393192" y="85344"/>
                </a:lnTo>
                <a:lnTo>
                  <a:pt x="391668" y="82296"/>
                </a:lnTo>
                <a:lnTo>
                  <a:pt x="391668" y="35051"/>
                </a:lnTo>
                <a:lnTo>
                  <a:pt x="390144" y="33527"/>
                </a:lnTo>
                <a:lnTo>
                  <a:pt x="387095" y="33527"/>
                </a:lnTo>
                <a:lnTo>
                  <a:pt x="384048" y="32003"/>
                </a:lnTo>
                <a:lnTo>
                  <a:pt x="377951" y="32003"/>
                </a:lnTo>
                <a:lnTo>
                  <a:pt x="374904" y="33527"/>
                </a:lnTo>
                <a:lnTo>
                  <a:pt x="371856" y="35051"/>
                </a:lnTo>
                <a:lnTo>
                  <a:pt x="371856" y="80772"/>
                </a:lnTo>
                <a:lnTo>
                  <a:pt x="373380" y="85344"/>
                </a:lnTo>
                <a:lnTo>
                  <a:pt x="373380" y="88392"/>
                </a:lnTo>
                <a:lnTo>
                  <a:pt x="374904" y="91439"/>
                </a:lnTo>
                <a:lnTo>
                  <a:pt x="376427" y="94487"/>
                </a:lnTo>
                <a:lnTo>
                  <a:pt x="377951" y="97536"/>
                </a:lnTo>
                <a:lnTo>
                  <a:pt x="379475" y="100583"/>
                </a:lnTo>
                <a:lnTo>
                  <a:pt x="382524" y="102107"/>
                </a:lnTo>
                <a:lnTo>
                  <a:pt x="385572" y="103631"/>
                </a:lnTo>
                <a:lnTo>
                  <a:pt x="388619" y="105155"/>
                </a:lnTo>
                <a:lnTo>
                  <a:pt x="391668" y="106679"/>
                </a:lnTo>
                <a:lnTo>
                  <a:pt x="400812" y="106679"/>
                </a:lnTo>
                <a:lnTo>
                  <a:pt x="405383" y="105155"/>
                </a:lnTo>
                <a:lnTo>
                  <a:pt x="408431" y="103631"/>
                </a:lnTo>
                <a:lnTo>
                  <a:pt x="413004" y="100583"/>
                </a:lnTo>
                <a:lnTo>
                  <a:pt x="416051" y="97536"/>
                </a:lnTo>
                <a:lnTo>
                  <a:pt x="419100" y="94487"/>
                </a:lnTo>
                <a:lnTo>
                  <a:pt x="419100" y="102107"/>
                </a:lnTo>
                <a:lnTo>
                  <a:pt x="420624" y="103631"/>
                </a:lnTo>
                <a:lnTo>
                  <a:pt x="423672" y="105155"/>
                </a:lnTo>
                <a:lnTo>
                  <a:pt x="429768" y="105155"/>
                </a:lnTo>
                <a:lnTo>
                  <a:pt x="432816" y="103631"/>
                </a:lnTo>
                <a:lnTo>
                  <a:pt x="435863" y="102107"/>
                </a:lnTo>
                <a:lnTo>
                  <a:pt x="435863" y="33527"/>
                </a:lnTo>
                <a:lnTo>
                  <a:pt x="432816" y="33527"/>
                </a:lnTo>
                <a:lnTo>
                  <a:pt x="429768" y="32003"/>
                </a:lnTo>
                <a:lnTo>
                  <a:pt x="423672" y="32003"/>
                </a:lnTo>
                <a:lnTo>
                  <a:pt x="420624" y="33527"/>
                </a:lnTo>
                <a:lnTo>
                  <a:pt x="417575" y="35051"/>
                </a:lnTo>
                <a:lnTo>
                  <a:pt x="417575" y="79248"/>
                </a:lnTo>
                <a:lnTo>
                  <a:pt x="414527" y="82296"/>
                </a:lnTo>
                <a:lnTo>
                  <a:pt x="411480" y="85344"/>
                </a:lnTo>
                <a:lnTo>
                  <a:pt x="409956" y="86868"/>
                </a:lnTo>
                <a:lnTo>
                  <a:pt x="406907" y="88392"/>
                </a:lnTo>
                <a:lnTo>
                  <a:pt x="405383" y="89915"/>
                </a:lnTo>
                <a:lnTo>
                  <a:pt x="399288" y="89915"/>
                </a:lnTo>
                <a:lnTo>
                  <a:pt x="396239" y="88392"/>
                </a:lnTo>
                <a:close/>
              </a:path>
              <a:path w="1836419" h="131063">
                <a:moveTo>
                  <a:pt x="1772411" y="80772"/>
                </a:moveTo>
                <a:lnTo>
                  <a:pt x="1772411" y="89915"/>
                </a:lnTo>
                <a:lnTo>
                  <a:pt x="1773935" y="92963"/>
                </a:lnTo>
                <a:lnTo>
                  <a:pt x="1775459" y="94487"/>
                </a:lnTo>
                <a:lnTo>
                  <a:pt x="1776983" y="97536"/>
                </a:lnTo>
                <a:lnTo>
                  <a:pt x="1773935" y="100583"/>
                </a:lnTo>
                <a:lnTo>
                  <a:pt x="1772411" y="103631"/>
                </a:lnTo>
                <a:lnTo>
                  <a:pt x="1769363" y="106679"/>
                </a:lnTo>
                <a:lnTo>
                  <a:pt x="1769363" y="118871"/>
                </a:lnTo>
                <a:lnTo>
                  <a:pt x="1770887" y="120395"/>
                </a:lnTo>
                <a:lnTo>
                  <a:pt x="1772411" y="123443"/>
                </a:lnTo>
                <a:lnTo>
                  <a:pt x="1773935" y="124967"/>
                </a:lnTo>
                <a:lnTo>
                  <a:pt x="1776983" y="126491"/>
                </a:lnTo>
                <a:lnTo>
                  <a:pt x="1778507" y="128015"/>
                </a:lnTo>
                <a:lnTo>
                  <a:pt x="1781555" y="129539"/>
                </a:lnTo>
                <a:lnTo>
                  <a:pt x="1786127" y="129539"/>
                </a:lnTo>
                <a:lnTo>
                  <a:pt x="1790699" y="131063"/>
                </a:lnTo>
                <a:lnTo>
                  <a:pt x="1805939" y="131063"/>
                </a:lnTo>
                <a:lnTo>
                  <a:pt x="1804415" y="118871"/>
                </a:lnTo>
                <a:lnTo>
                  <a:pt x="1796795" y="118871"/>
                </a:lnTo>
                <a:lnTo>
                  <a:pt x="1793747" y="117348"/>
                </a:lnTo>
                <a:lnTo>
                  <a:pt x="1790699" y="117348"/>
                </a:lnTo>
                <a:lnTo>
                  <a:pt x="1787651" y="115824"/>
                </a:lnTo>
                <a:lnTo>
                  <a:pt x="1786127" y="33527"/>
                </a:lnTo>
                <a:lnTo>
                  <a:pt x="1783079" y="36575"/>
                </a:lnTo>
                <a:lnTo>
                  <a:pt x="1781555" y="38100"/>
                </a:lnTo>
                <a:lnTo>
                  <a:pt x="1778507" y="39624"/>
                </a:lnTo>
                <a:lnTo>
                  <a:pt x="1776983" y="42672"/>
                </a:lnTo>
                <a:lnTo>
                  <a:pt x="1775459" y="45720"/>
                </a:lnTo>
                <a:lnTo>
                  <a:pt x="1773935" y="48768"/>
                </a:lnTo>
                <a:lnTo>
                  <a:pt x="1773935" y="62483"/>
                </a:lnTo>
                <a:lnTo>
                  <a:pt x="1775459" y="65531"/>
                </a:lnTo>
                <a:lnTo>
                  <a:pt x="1775459" y="67055"/>
                </a:lnTo>
                <a:lnTo>
                  <a:pt x="1776983" y="70103"/>
                </a:lnTo>
                <a:lnTo>
                  <a:pt x="1776983" y="73151"/>
                </a:lnTo>
                <a:lnTo>
                  <a:pt x="1775459" y="76200"/>
                </a:lnTo>
                <a:lnTo>
                  <a:pt x="1773935" y="77724"/>
                </a:lnTo>
                <a:lnTo>
                  <a:pt x="1772411" y="80772"/>
                </a:lnTo>
                <a:close/>
              </a:path>
              <a:path w="1836419" h="131063">
                <a:moveTo>
                  <a:pt x="1694687" y="35051"/>
                </a:moveTo>
                <a:lnTo>
                  <a:pt x="1694687" y="103631"/>
                </a:lnTo>
                <a:lnTo>
                  <a:pt x="1697735" y="105155"/>
                </a:lnTo>
                <a:lnTo>
                  <a:pt x="1706879" y="105155"/>
                </a:lnTo>
                <a:lnTo>
                  <a:pt x="1709927" y="103631"/>
                </a:lnTo>
                <a:lnTo>
                  <a:pt x="1712975" y="102107"/>
                </a:lnTo>
                <a:lnTo>
                  <a:pt x="1712975" y="57911"/>
                </a:lnTo>
                <a:lnTo>
                  <a:pt x="1716023" y="54863"/>
                </a:lnTo>
                <a:lnTo>
                  <a:pt x="1717547" y="51815"/>
                </a:lnTo>
                <a:lnTo>
                  <a:pt x="1720595" y="50292"/>
                </a:lnTo>
                <a:lnTo>
                  <a:pt x="1723643" y="48768"/>
                </a:lnTo>
                <a:lnTo>
                  <a:pt x="1725167" y="47244"/>
                </a:lnTo>
                <a:lnTo>
                  <a:pt x="1731263" y="47244"/>
                </a:lnTo>
                <a:lnTo>
                  <a:pt x="1734311" y="48768"/>
                </a:lnTo>
                <a:lnTo>
                  <a:pt x="1735835" y="51815"/>
                </a:lnTo>
                <a:lnTo>
                  <a:pt x="1737359" y="54863"/>
                </a:lnTo>
                <a:lnTo>
                  <a:pt x="1738883" y="57911"/>
                </a:lnTo>
                <a:lnTo>
                  <a:pt x="1738883" y="103631"/>
                </a:lnTo>
                <a:lnTo>
                  <a:pt x="1741931" y="105155"/>
                </a:lnTo>
                <a:lnTo>
                  <a:pt x="1751075" y="105155"/>
                </a:lnTo>
                <a:lnTo>
                  <a:pt x="1754123" y="103631"/>
                </a:lnTo>
                <a:lnTo>
                  <a:pt x="1757171" y="102107"/>
                </a:lnTo>
                <a:lnTo>
                  <a:pt x="1757171" y="51815"/>
                </a:lnTo>
                <a:lnTo>
                  <a:pt x="1755647" y="48768"/>
                </a:lnTo>
                <a:lnTo>
                  <a:pt x="1755647" y="45720"/>
                </a:lnTo>
                <a:lnTo>
                  <a:pt x="1754123" y="42672"/>
                </a:lnTo>
                <a:lnTo>
                  <a:pt x="1752599" y="39624"/>
                </a:lnTo>
                <a:lnTo>
                  <a:pt x="1749551" y="36575"/>
                </a:lnTo>
                <a:lnTo>
                  <a:pt x="1748027" y="35051"/>
                </a:lnTo>
                <a:lnTo>
                  <a:pt x="1744979" y="33527"/>
                </a:lnTo>
                <a:lnTo>
                  <a:pt x="1741931" y="32003"/>
                </a:lnTo>
                <a:lnTo>
                  <a:pt x="1737359" y="30479"/>
                </a:lnTo>
                <a:lnTo>
                  <a:pt x="1729739" y="30479"/>
                </a:lnTo>
                <a:lnTo>
                  <a:pt x="1725167" y="32003"/>
                </a:lnTo>
                <a:lnTo>
                  <a:pt x="1720595" y="33527"/>
                </a:lnTo>
                <a:lnTo>
                  <a:pt x="1717547" y="36575"/>
                </a:lnTo>
                <a:lnTo>
                  <a:pt x="1714499" y="39624"/>
                </a:lnTo>
                <a:lnTo>
                  <a:pt x="1709927" y="42672"/>
                </a:lnTo>
                <a:lnTo>
                  <a:pt x="1709927" y="33527"/>
                </a:lnTo>
                <a:lnTo>
                  <a:pt x="1706879" y="33527"/>
                </a:lnTo>
                <a:lnTo>
                  <a:pt x="1703831" y="32003"/>
                </a:lnTo>
                <a:lnTo>
                  <a:pt x="1700783" y="32003"/>
                </a:lnTo>
                <a:lnTo>
                  <a:pt x="1697735" y="33527"/>
                </a:lnTo>
                <a:lnTo>
                  <a:pt x="1694687" y="35051"/>
                </a:lnTo>
                <a:close/>
              </a:path>
              <a:path w="1836419" h="131063">
                <a:moveTo>
                  <a:pt x="1507235" y="50292"/>
                </a:moveTo>
                <a:lnTo>
                  <a:pt x="1510283" y="47244"/>
                </a:lnTo>
                <a:lnTo>
                  <a:pt x="1513331" y="45720"/>
                </a:lnTo>
                <a:lnTo>
                  <a:pt x="1516379" y="44196"/>
                </a:lnTo>
                <a:lnTo>
                  <a:pt x="1523999" y="44196"/>
                </a:lnTo>
                <a:lnTo>
                  <a:pt x="1527047" y="45720"/>
                </a:lnTo>
                <a:lnTo>
                  <a:pt x="1530095" y="48768"/>
                </a:lnTo>
                <a:lnTo>
                  <a:pt x="1531619" y="51815"/>
                </a:lnTo>
                <a:lnTo>
                  <a:pt x="1533143" y="56387"/>
                </a:lnTo>
                <a:lnTo>
                  <a:pt x="1533143" y="60959"/>
                </a:lnTo>
                <a:lnTo>
                  <a:pt x="1505711" y="60959"/>
                </a:lnTo>
                <a:lnTo>
                  <a:pt x="1505711" y="73151"/>
                </a:lnTo>
                <a:lnTo>
                  <a:pt x="1548383" y="73151"/>
                </a:lnTo>
                <a:lnTo>
                  <a:pt x="1551431" y="70103"/>
                </a:lnTo>
                <a:lnTo>
                  <a:pt x="1551431" y="59435"/>
                </a:lnTo>
                <a:lnTo>
                  <a:pt x="1549907" y="54863"/>
                </a:lnTo>
                <a:lnTo>
                  <a:pt x="1549907" y="50292"/>
                </a:lnTo>
                <a:lnTo>
                  <a:pt x="1548383" y="47244"/>
                </a:lnTo>
                <a:lnTo>
                  <a:pt x="1546859" y="42672"/>
                </a:lnTo>
                <a:lnTo>
                  <a:pt x="1543811" y="41148"/>
                </a:lnTo>
                <a:lnTo>
                  <a:pt x="1540763" y="38100"/>
                </a:lnTo>
                <a:lnTo>
                  <a:pt x="1537715" y="35051"/>
                </a:lnTo>
                <a:lnTo>
                  <a:pt x="1534667" y="33527"/>
                </a:lnTo>
                <a:lnTo>
                  <a:pt x="1530095" y="32003"/>
                </a:lnTo>
                <a:lnTo>
                  <a:pt x="1525523" y="30479"/>
                </a:lnTo>
                <a:lnTo>
                  <a:pt x="1514855" y="30479"/>
                </a:lnTo>
                <a:lnTo>
                  <a:pt x="1510283" y="32003"/>
                </a:lnTo>
                <a:lnTo>
                  <a:pt x="1507235" y="50292"/>
                </a:lnTo>
                <a:close/>
              </a:path>
              <a:path w="1836419" h="131063">
                <a:moveTo>
                  <a:pt x="1505711" y="33527"/>
                </a:moveTo>
                <a:lnTo>
                  <a:pt x="1501139" y="35051"/>
                </a:lnTo>
                <a:lnTo>
                  <a:pt x="1498091" y="38100"/>
                </a:lnTo>
                <a:lnTo>
                  <a:pt x="1495043" y="41148"/>
                </a:lnTo>
                <a:lnTo>
                  <a:pt x="1491995" y="44196"/>
                </a:lnTo>
                <a:lnTo>
                  <a:pt x="1490471" y="48768"/>
                </a:lnTo>
                <a:lnTo>
                  <a:pt x="1488947" y="53339"/>
                </a:lnTo>
                <a:lnTo>
                  <a:pt x="1487423" y="57911"/>
                </a:lnTo>
                <a:lnTo>
                  <a:pt x="1485899" y="64007"/>
                </a:lnTo>
                <a:lnTo>
                  <a:pt x="1485899" y="76200"/>
                </a:lnTo>
                <a:lnTo>
                  <a:pt x="1487423" y="80772"/>
                </a:lnTo>
                <a:lnTo>
                  <a:pt x="1488947" y="85344"/>
                </a:lnTo>
                <a:lnTo>
                  <a:pt x="1488947" y="89915"/>
                </a:lnTo>
                <a:lnTo>
                  <a:pt x="1491995" y="94487"/>
                </a:lnTo>
                <a:lnTo>
                  <a:pt x="1495043" y="97536"/>
                </a:lnTo>
                <a:lnTo>
                  <a:pt x="1498091" y="100583"/>
                </a:lnTo>
                <a:lnTo>
                  <a:pt x="1501139" y="102107"/>
                </a:lnTo>
                <a:lnTo>
                  <a:pt x="1505711" y="103631"/>
                </a:lnTo>
                <a:lnTo>
                  <a:pt x="1510283" y="105155"/>
                </a:lnTo>
                <a:lnTo>
                  <a:pt x="1514855" y="106679"/>
                </a:lnTo>
                <a:lnTo>
                  <a:pt x="1525523" y="106679"/>
                </a:lnTo>
                <a:lnTo>
                  <a:pt x="1528571" y="105155"/>
                </a:lnTo>
                <a:lnTo>
                  <a:pt x="1536191" y="105155"/>
                </a:lnTo>
                <a:lnTo>
                  <a:pt x="1537715" y="103631"/>
                </a:lnTo>
                <a:lnTo>
                  <a:pt x="1540763" y="103631"/>
                </a:lnTo>
                <a:lnTo>
                  <a:pt x="1542287" y="102107"/>
                </a:lnTo>
                <a:lnTo>
                  <a:pt x="1545335" y="102107"/>
                </a:lnTo>
                <a:lnTo>
                  <a:pt x="1548383" y="99059"/>
                </a:lnTo>
                <a:lnTo>
                  <a:pt x="1548383" y="89915"/>
                </a:lnTo>
                <a:lnTo>
                  <a:pt x="1546859" y="86868"/>
                </a:lnTo>
                <a:lnTo>
                  <a:pt x="1543811" y="86868"/>
                </a:lnTo>
                <a:lnTo>
                  <a:pt x="1540763" y="88392"/>
                </a:lnTo>
                <a:lnTo>
                  <a:pt x="1537715" y="89915"/>
                </a:lnTo>
                <a:lnTo>
                  <a:pt x="1534667" y="91439"/>
                </a:lnTo>
                <a:lnTo>
                  <a:pt x="1517903" y="91439"/>
                </a:lnTo>
                <a:lnTo>
                  <a:pt x="1514855" y="89915"/>
                </a:lnTo>
                <a:lnTo>
                  <a:pt x="1513331" y="89915"/>
                </a:lnTo>
                <a:lnTo>
                  <a:pt x="1510283" y="88392"/>
                </a:lnTo>
                <a:lnTo>
                  <a:pt x="1508759" y="86868"/>
                </a:lnTo>
                <a:lnTo>
                  <a:pt x="1507235" y="83820"/>
                </a:lnTo>
                <a:lnTo>
                  <a:pt x="1505711" y="80772"/>
                </a:lnTo>
                <a:lnTo>
                  <a:pt x="1505711" y="56387"/>
                </a:lnTo>
                <a:lnTo>
                  <a:pt x="1507235" y="53339"/>
                </a:lnTo>
                <a:lnTo>
                  <a:pt x="1507235" y="50292"/>
                </a:lnTo>
                <a:lnTo>
                  <a:pt x="1510283" y="32003"/>
                </a:lnTo>
                <a:lnTo>
                  <a:pt x="1505711" y="33527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70659" y="4098035"/>
            <a:ext cx="1842515" cy="138684"/>
          </a:xfrm>
          <a:custGeom>
            <a:avLst/>
            <a:gdLst/>
            <a:ahLst/>
            <a:cxnLst/>
            <a:rect l="l" t="t" r="r" b="b"/>
            <a:pathLst>
              <a:path w="1842515" h="138684">
                <a:moveTo>
                  <a:pt x="643127" y="22859"/>
                </a:moveTo>
                <a:lnTo>
                  <a:pt x="641603" y="21335"/>
                </a:lnTo>
                <a:lnTo>
                  <a:pt x="643127" y="28955"/>
                </a:lnTo>
                <a:lnTo>
                  <a:pt x="649223" y="28955"/>
                </a:lnTo>
                <a:lnTo>
                  <a:pt x="643127" y="22859"/>
                </a:lnTo>
                <a:close/>
              </a:path>
              <a:path w="1842515" h="138684">
                <a:moveTo>
                  <a:pt x="635507" y="10668"/>
                </a:moveTo>
                <a:lnTo>
                  <a:pt x="633983" y="16763"/>
                </a:lnTo>
                <a:lnTo>
                  <a:pt x="635507" y="21335"/>
                </a:lnTo>
                <a:lnTo>
                  <a:pt x="638555" y="25907"/>
                </a:lnTo>
                <a:lnTo>
                  <a:pt x="635507" y="10668"/>
                </a:lnTo>
                <a:close/>
              </a:path>
              <a:path w="1842515" h="138684">
                <a:moveTo>
                  <a:pt x="0" y="64007"/>
                </a:moveTo>
                <a:lnTo>
                  <a:pt x="1523" y="86868"/>
                </a:lnTo>
                <a:lnTo>
                  <a:pt x="3047" y="94487"/>
                </a:lnTo>
                <a:lnTo>
                  <a:pt x="6095" y="100584"/>
                </a:lnTo>
                <a:lnTo>
                  <a:pt x="7619" y="85344"/>
                </a:lnTo>
                <a:lnTo>
                  <a:pt x="7619" y="79248"/>
                </a:lnTo>
                <a:lnTo>
                  <a:pt x="6095" y="73151"/>
                </a:lnTo>
                <a:lnTo>
                  <a:pt x="4571" y="48768"/>
                </a:lnTo>
                <a:lnTo>
                  <a:pt x="1523" y="56387"/>
                </a:lnTo>
                <a:lnTo>
                  <a:pt x="0" y="64007"/>
                </a:lnTo>
                <a:close/>
              </a:path>
              <a:path w="1842515" h="138684">
                <a:moveTo>
                  <a:pt x="32003" y="38100"/>
                </a:moveTo>
                <a:lnTo>
                  <a:pt x="32003" y="30479"/>
                </a:lnTo>
                <a:lnTo>
                  <a:pt x="25907" y="38100"/>
                </a:lnTo>
                <a:lnTo>
                  <a:pt x="24384" y="32003"/>
                </a:lnTo>
                <a:lnTo>
                  <a:pt x="18287" y="33527"/>
                </a:lnTo>
                <a:lnTo>
                  <a:pt x="21335" y="39624"/>
                </a:lnTo>
                <a:lnTo>
                  <a:pt x="27431" y="38100"/>
                </a:lnTo>
                <a:lnTo>
                  <a:pt x="32003" y="38100"/>
                </a:lnTo>
                <a:close/>
              </a:path>
              <a:path w="1842515" h="138684">
                <a:moveTo>
                  <a:pt x="7619" y="65531"/>
                </a:moveTo>
                <a:lnTo>
                  <a:pt x="9143" y="57911"/>
                </a:lnTo>
                <a:lnTo>
                  <a:pt x="7619" y="57911"/>
                </a:lnTo>
                <a:lnTo>
                  <a:pt x="10667" y="51816"/>
                </a:lnTo>
                <a:lnTo>
                  <a:pt x="13715" y="45720"/>
                </a:lnTo>
                <a:lnTo>
                  <a:pt x="16763" y="42672"/>
                </a:lnTo>
                <a:lnTo>
                  <a:pt x="21335" y="39624"/>
                </a:lnTo>
                <a:lnTo>
                  <a:pt x="18287" y="33527"/>
                </a:lnTo>
                <a:lnTo>
                  <a:pt x="12191" y="38100"/>
                </a:lnTo>
                <a:lnTo>
                  <a:pt x="7619" y="42672"/>
                </a:lnTo>
                <a:lnTo>
                  <a:pt x="7619" y="65531"/>
                </a:lnTo>
                <a:close/>
              </a:path>
              <a:path w="1842515" h="138684">
                <a:moveTo>
                  <a:pt x="7619" y="42672"/>
                </a:moveTo>
                <a:lnTo>
                  <a:pt x="4571" y="48768"/>
                </a:lnTo>
                <a:lnTo>
                  <a:pt x="6095" y="73151"/>
                </a:lnTo>
                <a:lnTo>
                  <a:pt x="7619" y="64007"/>
                </a:lnTo>
                <a:lnTo>
                  <a:pt x="7619" y="42672"/>
                </a:lnTo>
                <a:close/>
              </a:path>
              <a:path w="1842515" h="138684">
                <a:moveTo>
                  <a:pt x="0" y="73151"/>
                </a:moveTo>
                <a:lnTo>
                  <a:pt x="0" y="80772"/>
                </a:lnTo>
                <a:lnTo>
                  <a:pt x="1523" y="86868"/>
                </a:lnTo>
                <a:lnTo>
                  <a:pt x="0" y="64007"/>
                </a:lnTo>
                <a:lnTo>
                  <a:pt x="0" y="73151"/>
                </a:lnTo>
                <a:close/>
              </a:path>
              <a:path w="1842515" h="138684">
                <a:moveTo>
                  <a:pt x="36575" y="105155"/>
                </a:moveTo>
                <a:lnTo>
                  <a:pt x="25907" y="105155"/>
                </a:lnTo>
                <a:lnTo>
                  <a:pt x="19812" y="103631"/>
                </a:lnTo>
                <a:lnTo>
                  <a:pt x="16763" y="109727"/>
                </a:lnTo>
                <a:lnTo>
                  <a:pt x="22859" y="111251"/>
                </a:lnTo>
                <a:lnTo>
                  <a:pt x="24384" y="105155"/>
                </a:lnTo>
                <a:lnTo>
                  <a:pt x="30479" y="112775"/>
                </a:lnTo>
                <a:lnTo>
                  <a:pt x="38100" y="111251"/>
                </a:lnTo>
                <a:lnTo>
                  <a:pt x="36575" y="105155"/>
                </a:lnTo>
                <a:close/>
              </a:path>
              <a:path w="1842515" h="138684">
                <a:moveTo>
                  <a:pt x="10667" y="91440"/>
                </a:moveTo>
                <a:lnTo>
                  <a:pt x="7619" y="85344"/>
                </a:lnTo>
                <a:lnTo>
                  <a:pt x="10667" y="105155"/>
                </a:lnTo>
                <a:lnTo>
                  <a:pt x="16763" y="109727"/>
                </a:lnTo>
                <a:lnTo>
                  <a:pt x="19812" y="103631"/>
                </a:lnTo>
                <a:lnTo>
                  <a:pt x="15239" y="100584"/>
                </a:lnTo>
                <a:lnTo>
                  <a:pt x="12191" y="96012"/>
                </a:lnTo>
                <a:lnTo>
                  <a:pt x="9143" y="91440"/>
                </a:lnTo>
                <a:lnTo>
                  <a:pt x="10667" y="91440"/>
                </a:lnTo>
                <a:close/>
              </a:path>
              <a:path w="1842515" h="138684">
                <a:moveTo>
                  <a:pt x="57911" y="104394"/>
                </a:moveTo>
                <a:lnTo>
                  <a:pt x="57912" y="89916"/>
                </a:lnTo>
                <a:lnTo>
                  <a:pt x="50291" y="97536"/>
                </a:lnTo>
                <a:lnTo>
                  <a:pt x="47243" y="100584"/>
                </a:lnTo>
                <a:lnTo>
                  <a:pt x="47243" y="99060"/>
                </a:lnTo>
                <a:lnTo>
                  <a:pt x="41147" y="103631"/>
                </a:lnTo>
                <a:lnTo>
                  <a:pt x="42671" y="103631"/>
                </a:lnTo>
                <a:lnTo>
                  <a:pt x="45719" y="109727"/>
                </a:lnTo>
                <a:lnTo>
                  <a:pt x="50291" y="105155"/>
                </a:lnTo>
                <a:lnTo>
                  <a:pt x="56387" y="100584"/>
                </a:lnTo>
                <a:lnTo>
                  <a:pt x="57911" y="104394"/>
                </a:lnTo>
                <a:close/>
              </a:path>
              <a:path w="1842515" h="138684">
                <a:moveTo>
                  <a:pt x="56387" y="7620"/>
                </a:moveTo>
                <a:lnTo>
                  <a:pt x="56387" y="1524"/>
                </a:lnTo>
                <a:lnTo>
                  <a:pt x="53339" y="7620"/>
                </a:lnTo>
                <a:lnTo>
                  <a:pt x="53339" y="41148"/>
                </a:lnTo>
                <a:lnTo>
                  <a:pt x="48767" y="36575"/>
                </a:lnTo>
                <a:lnTo>
                  <a:pt x="44195" y="33527"/>
                </a:lnTo>
                <a:lnTo>
                  <a:pt x="38100" y="32003"/>
                </a:lnTo>
                <a:lnTo>
                  <a:pt x="32003" y="30479"/>
                </a:lnTo>
                <a:lnTo>
                  <a:pt x="32003" y="38100"/>
                </a:lnTo>
                <a:lnTo>
                  <a:pt x="36575" y="38100"/>
                </a:lnTo>
                <a:lnTo>
                  <a:pt x="41147" y="39624"/>
                </a:lnTo>
                <a:lnTo>
                  <a:pt x="45719" y="42672"/>
                </a:lnTo>
                <a:lnTo>
                  <a:pt x="48767" y="42672"/>
                </a:lnTo>
                <a:lnTo>
                  <a:pt x="54863" y="50292"/>
                </a:lnTo>
                <a:lnTo>
                  <a:pt x="54863" y="7620"/>
                </a:lnTo>
                <a:lnTo>
                  <a:pt x="56387" y="7620"/>
                </a:lnTo>
                <a:close/>
              </a:path>
              <a:path w="1842515" h="138684">
                <a:moveTo>
                  <a:pt x="45719" y="42672"/>
                </a:moveTo>
                <a:lnTo>
                  <a:pt x="44195" y="42672"/>
                </a:lnTo>
                <a:lnTo>
                  <a:pt x="54863" y="50292"/>
                </a:lnTo>
                <a:lnTo>
                  <a:pt x="48767" y="42672"/>
                </a:lnTo>
                <a:lnTo>
                  <a:pt x="45719" y="42672"/>
                </a:lnTo>
                <a:close/>
              </a:path>
              <a:path w="1842515" h="138684">
                <a:moveTo>
                  <a:pt x="67056" y="105155"/>
                </a:moveTo>
                <a:lnTo>
                  <a:pt x="59435" y="105155"/>
                </a:lnTo>
                <a:lnTo>
                  <a:pt x="57911" y="104394"/>
                </a:lnTo>
                <a:lnTo>
                  <a:pt x="56387" y="100584"/>
                </a:lnTo>
                <a:lnTo>
                  <a:pt x="51815" y="108203"/>
                </a:lnTo>
                <a:lnTo>
                  <a:pt x="54863" y="109727"/>
                </a:lnTo>
                <a:lnTo>
                  <a:pt x="56387" y="103631"/>
                </a:lnTo>
                <a:lnTo>
                  <a:pt x="57912" y="105155"/>
                </a:lnTo>
                <a:lnTo>
                  <a:pt x="62484" y="111251"/>
                </a:lnTo>
                <a:lnTo>
                  <a:pt x="67056" y="111251"/>
                </a:lnTo>
                <a:lnTo>
                  <a:pt x="67056" y="105155"/>
                </a:lnTo>
                <a:close/>
              </a:path>
              <a:path w="1842515" h="138684">
                <a:moveTo>
                  <a:pt x="67056" y="7620"/>
                </a:moveTo>
                <a:lnTo>
                  <a:pt x="70103" y="109727"/>
                </a:lnTo>
                <a:lnTo>
                  <a:pt x="73151" y="108203"/>
                </a:lnTo>
                <a:lnTo>
                  <a:pt x="73151" y="4572"/>
                </a:lnTo>
                <a:lnTo>
                  <a:pt x="70103" y="1524"/>
                </a:lnTo>
                <a:lnTo>
                  <a:pt x="67056" y="7620"/>
                </a:lnTo>
                <a:close/>
              </a:path>
              <a:path w="1842515" h="138684">
                <a:moveTo>
                  <a:pt x="65531" y="1524"/>
                </a:moveTo>
                <a:lnTo>
                  <a:pt x="60959" y="0"/>
                </a:lnTo>
                <a:lnTo>
                  <a:pt x="64007" y="7620"/>
                </a:lnTo>
                <a:lnTo>
                  <a:pt x="67056" y="7620"/>
                </a:lnTo>
                <a:lnTo>
                  <a:pt x="70103" y="1524"/>
                </a:lnTo>
                <a:lnTo>
                  <a:pt x="65531" y="1524"/>
                </a:lnTo>
                <a:close/>
              </a:path>
              <a:path w="1842515" h="138684">
                <a:moveTo>
                  <a:pt x="60959" y="7620"/>
                </a:moveTo>
                <a:lnTo>
                  <a:pt x="64007" y="7620"/>
                </a:lnTo>
                <a:lnTo>
                  <a:pt x="60959" y="0"/>
                </a:lnTo>
                <a:lnTo>
                  <a:pt x="56387" y="1524"/>
                </a:lnTo>
                <a:lnTo>
                  <a:pt x="56387" y="7620"/>
                </a:lnTo>
                <a:lnTo>
                  <a:pt x="60959" y="7620"/>
                </a:lnTo>
                <a:close/>
              </a:path>
              <a:path w="1842515" h="138684">
                <a:moveTo>
                  <a:pt x="51815" y="1524"/>
                </a:moveTo>
                <a:lnTo>
                  <a:pt x="48767" y="4572"/>
                </a:lnTo>
                <a:lnTo>
                  <a:pt x="53339" y="41148"/>
                </a:lnTo>
                <a:lnTo>
                  <a:pt x="53339" y="7620"/>
                </a:lnTo>
                <a:lnTo>
                  <a:pt x="56387" y="1524"/>
                </a:lnTo>
                <a:lnTo>
                  <a:pt x="51815" y="1524"/>
                </a:lnTo>
                <a:close/>
              </a:path>
              <a:path w="1842515" h="138684">
                <a:moveTo>
                  <a:pt x="48767" y="6096"/>
                </a:moveTo>
                <a:lnTo>
                  <a:pt x="48767" y="36575"/>
                </a:lnTo>
                <a:lnTo>
                  <a:pt x="53339" y="41148"/>
                </a:lnTo>
                <a:lnTo>
                  <a:pt x="48767" y="4572"/>
                </a:lnTo>
                <a:lnTo>
                  <a:pt x="48767" y="6096"/>
                </a:lnTo>
                <a:close/>
              </a:path>
              <a:path w="1842515" h="138684">
                <a:moveTo>
                  <a:pt x="67056" y="105155"/>
                </a:moveTo>
                <a:lnTo>
                  <a:pt x="67056" y="111251"/>
                </a:lnTo>
                <a:lnTo>
                  <a:pt x="70103" y="109727"/>
                </a:lnTo>
                <a:lnTo>
                  <a:pt x="67056" y="7620"/>
                </a:lnTo>
                <a:lnTo>
                  <a:pt x="67056" y="105155"/>
                </a:lnTo>
                <a:close/>
              </a:path>
              <a:path w="1842515" h="138684">
                <a:moveTo>
                  <a:pt x="57912" y="111251"/>
                </a:moveTo>
                <a:lnTo>
                  <a:pt x="62484" y="111251"/>
                </a:lnTo>
                <a:lnTo>
                  <a:pt x="57912" y="105155"/>
                </a:lnTo>
                <a:lnTo>
                  <a:pt x="56387" y="103631"/>
                </a:lnTo>
                <a:lnTo>
                  <a:pt x="54863" y="109727"/>
                </a:lnTo>
                <a:lnTo>
                  <a:pt x="57912" y="111251"/>
                </a:lnTo>
                <a:close/>
              </a:path>
              <a:path w="1842515" h="138684">
                <a:moveTo>
                  <a:pt x="42671" y="103631"/>
                </a:moveTo>
                <a:lnTo>
                  <a:pt x="36575" y="105155"/>
                </a:lnTo>
                <a:lnTo>
                  <a:pt x="38100" y="111251"/>
                </a:lnTo>
                <a:lnTo>
                  <a:pt x="45719" y="109727"/>
                </a:lnTo>
                <a:lnTo>
                  <a:pt x="42671" y="103631"/>
                </a:lnTo>
                <a:close/>
              </a:path>
              <a:path w="1842515" h="138684">
                <a:moveTo>
                  <a:pt x="1583435" y="103631"/>
                </a:moveTo>
                <a:lnTo>
                  <a:pt x="1580387" y="105155"/>
                </a:lnTo>
                <a:lnTo>
                  <a:pt x="1578863" y="105155"/>
                </a:lnTo>
                <a:lnTo>
                  <a:pt x="1574291" y="103631"/>
                </a:lnTo>
                <a:lnTo>
                  <a:pt x="1571243" y="103631"/>
                </a:lnTo>
                <a:lnTo>
                  <a:pt x="1569719" y="109727"/>
                </a:lnTo>
                <a:lnTo>
                  <a:pt x="1574291" y="111251"/>
                </a:lnTo>
                <a:lnTo>
                  <a:pt x="1572767" y="105155"/>
                </a:lnTo>
                <a:lnTo>
                  <a:pt x="1574291" y="111251"/>
                </a:lnTo>
                <a:lnTo>
                  <a:pt x="1581911" y="111251"/>
                </a:lnTo>
                <a:lnTo>
                  <a:pt x="1583435" y="103631"/>
                </a:lnTo>
                <a:close/>
              </a:path>
              <a:path w="1842515" h="138684">
                <a:moveTo>
                  <a:pt x="1574291" y="0"/>
                </a:moveTo>
                <a:lnTo>
                  <a:pt x="1569719" y="1524"/>
                </a:lnTo>
                <a:lnTo>
                  <a:pt x="1571243" y="103631"/>
                </a:lnTo>
                <a:lnTo>
                  <a:pt x="1572767" y="103631"/>
                </a:lnTo>
                <a:lnTo>
                  <a:pt x="1572767" y="7620"/>
                </a:lnTo>
                <a:lnTo>
                  <a:pt x="1583435" y="7620"/>
                </a:lnTo>
                <a:lnTo>
                  <a:pt x="1581911" y="0"/>
                </a:lnTo>
                <a:lnTo>
                  <a:pt x="1574291" y="0"/>
                </a:lnTo>
                <a:lnTo>
                  <a:pt x="1572767" y="6096"/>
                </a:lnTo>
                <a:lnTo>
                  <a:pt x="1572005" y="7620"/>
                </a:lnTo>
                <a:lnTo>
                  <a:pt x="1571243" y="9144"/>
                </a:lnTo>
                <a:lnTo>
                  <a:pt x="1571243" y="7620"/>
                </a:lnTo>
                <a:lnTo>
                  <a:pt x="1574291" y="0"/>
                </a:lnTo>
                <a:close/>
              </a:path>
              <a:path w="1842515" h="138684">
                <a:moveTo>
                  <a:pt x="1581911" y="0"/>
                </a:moveTo>
                <a:lnTo>
                  <a:pt x="1583435" y="7620"/>
                </a:lnTo>
                <a:lnTo>
                  <a:pt x="1584959" y="7620"/>
                </a:lnTo>
                <a:lnTo>
                  <a:pt x="1586483" y="109727"/>
                </a:lnTo>
                <a:lnTo>
                  <a:pt x="1589531" y="108203"/>
                </a:lnTo>
                <a:lnTo>
                  <a:pt x="1591055" y="105155"/>
                </a:lnTo>
                <a:lnTo>
                  <a:pt x="1591055" y="6096"/>
                </a:lnTo>
                <a:lnTo>
                  <a:pt x="1589531" y="3048"/>
                </a:lnTo>
                <a:lnTo>
                  <a:pt x="1588007" y="1524"/>
                </a:lnTo>
                <a:lnTo>
                  <a:pt x="1584959" y="6096"/>
                </a:lnTo>
                <a:lnTo>
                  <a:pt x="1583435" y="0"/>
                </a:lnTo>
                <a:lnTo>
                  <a:pt x="1581911" y="0"/>
                </a:lnTo>
                <a:close/>
              </a:path>
              <a:path w="1842515" h="138684">
                <a:moveTo>
                  <a:pt x="1574291" y="0"/>
                </a:moveTo>
                <a:lnTo>
                  <a:pt x="1571243" y="7620"/>
                </a:lnTo>
                <a:lnTo>
                  <a:pt x="1572005" y="7620"/>
                </a:lnTo>
                <a:lnTo>
                  <a:pt x="1572767" y="6096"/>
                </a:lnTo>
                <a:lnTo>
                  <a:pt x="1574291" y="0"/>
                </a:lnTo>
                <a:close/>
              </a:path>
              <a:path w="1842515" h="138684">
                <a:moveTo>
                  <a:pt x="1583435" y="111251"/>
                </a:moveTo>
                <a:lnTo>
                  <a:pt x="1586483" y="109727"/>
                </a:lnTo>
                <a:lnTo>
                  <a:pt x="1584959" y="105155"/>
                </a:lnTo>
                <a:lnTo>
                  <a:pt x="1586483" y="109727"/>
                </a:lnTo>
                <a:lnTo>
                  <a:pt x="1584959" y="7620"/>
                </a:lnTo>
                <a:lnTo>
                  <a:pt x="1584959" y="103631"/>
                </a:lnTo>
                <a:lnTo>
                  <a:pt x="1583435" y="103631"/>
                </a:lnTo>
                <a:lnTo>
                  <a:pt x="1583435" y="111251"/>
                </a:lnTo>
                <a:close/>
              </a:path>
              <a:path w="1842515" h="138684">
                <a:moveTo>
                  <a:pt x="1571243" y="103631"/>
                </a:moveTo>
                <a:lnTo>
                  <a:pt x="1569719" y="1524"/>
                </a:lnTo>
                <a:lnTo>
                  <a:pt x="1566671" y="3048"/>
                </a:lnTo>
                <a:lnTo>
                  <a:pt x="1565147" y="6096"/>
                </a:lnTo>
                <a:lnTo>
                  <a:pt x="1565147" y="105155"/>
                </a:lnTo>
                <a:lnTo>
                  <a:pt x="1566671" y="108203"/>
                </a:lnTo>
                <a:lnTo>
                  <a:pt x="1569719" y="109727"/>
                </a:lnTo>
                <a:lnTo>
                  <a:pt x="1571243" y="103631"/>
                </a:lnTo>
                <a:close/>
              </a:path>
              <a:path w="1842515" h="138684">
                <a:moveTo>
                  <a:pt x="1583435" y="103631"/>
                </a:moveTo>
                <a:lnTo>
                  <a:pt x="1581911" y="111251"/>
                </a:lnTo>
                <a:lnTo>
                  <a:pt x="1583435" y="111251"/>
                </a:lnTo>
                <a:lnTo>
                  <a:pt x="1583435" y="103631"/>
                </a:lnTo>
                <a:close/>
              </a:path>
              <a:path w="1842515" h="138684">
                <a:moveTo>
                  <a:pt x="1583435" y="0"/>
                </a:moveTo>
                <a:lnTo>
                  <a:pt x="1584959" y="6096"/>
                </a:lnTo>
                <a:lnTo>
                  <a:pt x="1588007" y="1524"/>
                </a:lnTo>
                <a:lnTo>
                  <a:pt x="1583435" y="0"/>
                </a:lnTo>
                <a:close/>
              </a:path>
              <a:path w="1842515" h="138684">
                <a:moveTo>
                  <a:pt x="16763" y="42672"/>
                </a:moveTo>
                <a:lnTo>
                  <a:pt x="13715" y="45720"/>
                </a:lnTo>
                <a:lnTo>
                  <a:pt x="13715" y="47244"/>
                </a:lnTo>
                <a:lnTo>
                  <a:pt x="16763" y="42672"/>
                </a:lnTo>
                <a:close/>
              </a:path>
              <a:path w="1842515" h="138684">
                <a:moveTo>
                  <a:pt x="30479" y="112775"/>
                </a:moveTo>
                <a:lnTo>
                  <a:pt x="24384" y="105155"/>
                </a:lnTo>
                <a:lnTo>
                  <a:pt x="22859" y="111251"/>
                </a:lnTo>
                <a:lnTo>
                  <a:pt x="30479" y="112775"/>
                </a:lnTo>
                <a:close/>
              </a:path>
              <a:path w="1842515" h="138684">
                <a:moveTo>
                  <a:pt x="25907" y="38100"/>
                </a:moveTo>
                <a:lnTo>
                  <a:pt x="32003" y="30479"/>
                </a:lnTo>
                <a:lnTo>
                  <a:pt x="24384" y="32003"/>
                </a:lnTo>
                <a:lnTo>
                  <a:pt x="25907" y="38100"/>
                </a:lnTo>
                <a:close/>
              </a:path>
              <a:path w="1842515" h="138684">
                <a:moveTo>
                  <a:pt x="51815" y="108203"/>
                </a:moveTo>
                <a:lnTo>
                  <a:pt x="56387" y="100584"/>
                </a:lnTo>
                <a:lnTo>
                  <a:pt x="50291" y="105155"/>
                </a:lnTo>
                <a:lnTo>
                  <a:pt x="51815" y="108203"/>
                </a:lnTo>
                <a:close/>
              </a:path>
              <a:path w="1842515" h="138684">
                <a:moveTo>
                  <a:pt x="7619" y="85344"/>
                </a:moveTo>
                <a:lnTo>
                  <a:pt x="6095" y="100584"/>
                </a:lnTo>
                <a:lnTo>
                  <a:pt x="10667" y="105155"/>
                </a:lnTo>
                <a:lnTo>
                  <a:pt x="7619" y="85344"/>
                </a:lnTo>
                <a:close/>
              </a:path>
              <a:path w="1842515" h="138684">
                <a:moveTo>
                  <a:pt x="655319" y="12192"/>
                </a:moveTo>
                <a:lnTo>
                  <a:pt x="653795" y="10668"/>
                </a:lnTo>
                <a:lnTo>
                  <a:pt x="652271" y="10668"/>
                </a:lnTo>
                <a:lnTo>
                  <a:pt x="655319" y="12192"/>
                </a:lnTo>
                <a:close/>
              </a:path>
              <a:path w="1842515" h="138684">
                <a:moveTo>
                  <a:pt x="656843" y="16763"/>
                </a:moveTo>
                <a:lnTo>
                  <a:pt x="659891" y="25907"/>
                </a:lnTo>
                <a:lnTo>
                  <a:pt x="656843" y="15240"/>
                </a:lnTo>
                <a:lnTo>
                  <a:pt x="656843" y="16763"/>
                </a:lnTo>
                <a:close/>
              </a:path>
              <a:path w="1842515" h="138684">
                <a:moveTo>
                  <a:pt x="644651" y="10668"/>
                </a:moveTo>
                <a:lnTo>
                  <a:pt x="643127" y="10668"/>
                </a:lnTo>
                <a:lnTo>
                  <a:pt x="642620" y="11683"/>
                </a:lnTo>
                <a:lnTo>
                  <a:pt x="644651" y="10668"/>
                </a:lnTo>
                <a:close/>
              </a:path>
              <a:path w="1842515" h="138684">
                <a:moveTo>
                  <a:pt x="1677923" y="16763"/>
                </a:moveTo>
                <a:lnTo>
                  <a:pt x="1680971" y="25907"/>
                </a:lnTo>
                <a:lnTo>
                  <a:pt x="1677923" y="15240"/>
                </a:lnTo>
                <a:lnTo>
                  <a:pt x="1677923" y="16763"/>
                </a:lnTo>
                <a:close/>
              </a:path>
              <a:path w="1842515" h="138684">
                <a:moveTo>
                  <a:pt x="1665731" y="10668"/>
                </a:moveTo>
                <a:lnTo>
                  <a:pt x="1664207" y="10668"/>
                </a:lnTo>
                <a:lnTo>
                  <a:pt x="1663700" y="11683"/>
                </a:lnTo>
                <a:lnTo>
                  <a:pt x="1665731" y="10668"/>
                </a:lnTo>
                <a:close/>
              </a:path>
              <a:path w="1842515" h="138684">
                <a:moveTo>
                  <a:pt x="1676399" y="3048"/>
                </a:moveTo>
                <a:lnTo>
                  <a:pt x="1677923" y="13716"/>
                </a:lnTo>
                <a:lnTo>
                  <a:pt x="1680971" y="6096"/>
                </a:lnTo>
                <a:lnTo>
                  <a:pt x="1676399" y="3048"/>
                </a:lnTo>
                <a:close/>
              </a:path>
              <a:path w="1842515" h="138684">
                <a:moveTo>
                  <a:pt x="1677923" y="19811"/>
                </a:moveTo>
                <a:lnTo>
                  <a:pt x="1677669" y="16002"/>
                </a:lnTo>
                <a:lnTo>
                  <a:pt x="1676399" y="19811"/>
                </a:lnTo>
                <a:lnTo>
                  <a:pt x="1677923" y="19811"/>
                </a:lnTo>
                <a:close/>
              </a:path>
              <a:path w="1842515" h="138684">
                <a:moveTo>
                  <a:pt x="1298447" y="106679"/>
                </a:moveTo>
                <a:lnTo>
                  <a:pt x="1295399" y="88392"/>
                </a:lnTo>
                <a:lnTo>
                  <a:pt x="1292820" y="88391"/>
                </a:lnTo>
                <a:lnTo>
                  <a:pt x="1298447" y="106679"/>
                </a:lnTo>
                <a:close/>
              </a:path>
              <a:path w="1842515" h="138684">
                <a:moveTo>
                  <a:pt x="1319783" y="103631"/>
                </a:moveTo>
                <a:lnTo>
                  <a:pt x="1318259" y="100584"/>
                </a:lnTo>
                <a:lnTo>
                  <a:pt x="1318259" y="103631"/>
                </a:lnTo>
                <a:lnTo>
                  <a:pt x="1319783" y="103631"/>
                </a:lnTo>
                <a:close/>
              </a:path>
              <a:path w="1842515" h="138684">
                <a:moveTo>
                  <a:pt x="1149095" y="105155"/>
                </a:moveTo>
                <a:lnTo>
                  <a:pt x="1152143" y="105155"/>
                </a:lnTo>
                <a:lnTo>
                  <a:pt x="1147571" y="103631"/>
                </a:lnTo>
                <a:lnTo>
                  <a:pt x="1149095" y="105155"/>
                </a:lnTo>
                <a:close/>
              </a:path>
              <a:path w="1842515" h="138684">
                <a:moveTo>
                  <a:pt x="1112519" y="92963"/>
                </a:moveTo>
                <a:lnTo>
                  <a:pt x="1117091" y="86868"/>
                </a:lnTo>
                <a:lnTo>
                  <a:pt x="1110995" y="92963"/>
                </a:lnTo>
                <a:lnTo>
                  <a:pt x="1112519" y="92963"/>
                </a:lnTo>
                <a:close/>
              </a:path>
              <a:path w="1842515" h="138684">
                <a:moveTo>
                  <a:pt x="330708" y="97536"/>
                </a:moveTo>
                <a:lnTo>
                  <a:pt x="332231" y="108203"/>
                </a:lnTo>
                <a:lnTo>
                  <a:pt x="332231" y="99060"/>
                </a:lnTo>
                <a:lnTo>
                  <a:pt x="330708" y="97536"/>
                </a:lnTo>
                <a:close/>
              </a:path>
              <a:path w="1842515" h="138684">
                <a:moveTo>
                  <a:pt x="347472" y="36575"/>
                </a:moveTo>
                <a:lnTo>
                  <a:pt x="341375" y="39624"/>
                </a:lnTo>
                <a:lnTo>
                  <a:pt x="358140" y="39624"/>
                </a:lnTo>
                <a:lnTo>
                  <a:pt x="347472" y="36575"/>
                </a:lnTo>
                <a:close/>
              </a:path>
              <a:path w="1842515" h="138684">
                <a:moveTo>
                  <a:pt x="347472" y="32003"/>
                </a:moveTo>
                <a:lnTo>
                  <a:pt x="358140" y="38100"/>
                </a:lnTo>
                <a:lnTo>
                  <a:pt x="359664" y="32003"/>
                </a:lnTo>
                <a:lnTo>
                  <a:pt x="347472" y="32003"/>
                </a:lnTo>
                <a:close/>
              </a:path>
              <a:path w="1842515" h="138684">
                <a:moveTo>
                  <a:pt x="364235" y="94487"/>
                </a:moveTo>
                <a:lnTo>
                  <a:pt x="365759" y="102107"/>
                </a:lnTo>
                <a:lnTo>
                  <a:pt x="365759" y="99060"/>
                </a:lnTo>
                <a:lnTo>
                  <a:pt x="364235" y="94487"/>
                </a:lnTo>
                <a:close/>
              </a:path>
              <a:path w="1842515" h="138684">
                <a:moveTo>
                  <a:pt x="355091" y="89916"/>
                </a:moveTo>
                <a:lnTo>
                  <a:pt x="355091" y="96012"/>
                </a:lnTo>
                <a:lnTo>
                  <a:pt x="358140" y="96012"/>
                </a:lnTo>
                <a:lnTo>
                  <a:pt x="355091" y="89916"/>
                </a:lnTo>
                <a:close/>
              </a:path>
              <a:path w="1842515" h="138684">
                <a:moveTo>
                  <a:pt x="339852" y="15240"/>
                </a:moveTo>
                <a:lnTo>
                  <a:pt x="341375" y="21335"/>
                </a:lnTo>
                <a:lnTo>
                  <a:pt x="344423" y="15240"/>
                </a:lnTo>
                <a:lnTo>
                  <a:pt x="339852" y="15240"/>
                </a:lnTo>
                <a:close/>
              </a:path>
              <a:path w="1842515" h="138684">
                <a:moveTo>
                  <a:pt x="611123" y="36575"/>
                </a:moveTo>
                <a:lnTo>
                  <a:pt x="605027" y="39624"/>
                </a:lnTo>
                <a:lnTo>
                  <a:pt x="621791" y="39624"/>
                </a:lnTo>
                <a:lnTo>
                  <a:pt x="611123" y="36575"/>
                </a:lnTo>
                <a:close/>
              </a:path>
              <a:path w="1842515" h="138684">
                <a:moveTo>
                  <a:pt x="611124" y="32003"/>
                </a:moveTo>
                <a:lnTo>
                  <a:pt x="621791" y="38100"/>
                </a:lnTo>
                <a:lnTo>
                  <a:pt x="623315" y="32003"/>
                </a:lnTo>
                <a:lnTo>
                  <a:pt x="611124" y="32003"/>
                </a:lnTo>
                <a:close/>
              </a:path>
              <a:path w="1842515" h="138684">
                <a:moveTo>
                  <a:pt x="627887" y="94487"/>
                </a:moveTo>
                <a:lnTo>
                  <a:pt x="629411" y="102107"/>
                </a:lnTo>
                <a:lnTo>
                  <a:pt x="629411" y="99060"/>
                </a:lnTo>
                <a:lnTo>
                  <a:pt x="627887" y="94487"/>
                </a:lnTo>
                <a:close/>
              </a:path>
              <a:path w="1842515" h="138684">
                <a:moveTo>
                  <a:pt x="618743" y="89916"/>
                </a:moveTo>
                <a:lnTo>
                  <a:pt x="618743" y="96012"/>
                </a:lnTo>
                <a:lnTo>
                  <a:pt x="621791" y="96012"/>
                </a:lnTo>
                <a:lnTo>
                  <a:pt x="618743" y="89916"/>
                </a:lnTo>
                <a:close/>
              </a:path>
              <a:path w="1842515" h="138684">
                <a:moveTo>
                  <a:pt x="603503" y="15240"/>
                </a:moveTo>
                <a:lnTo>
                  <a:pt x="605027" y="21335"/>
                </a:lnTo>
                <a:lnTo>
                  <a:pt x="608075" y="15240"/>
                </a:lnTo>
                <a:lnTo>
                  <a:pt x="603503" y="15240"/>
                </a:lnTo>
                <a:close/>
              </a:path>
              <a:path w="1842515" h="138684">
                <a:moveTo>
                  <a:pt x="1615439" y="97536"/>
                </a:moveTo>
                <a:lnTo>
                  <a:pt x="1616963" y="108203"/>
                </a:lnTo>
                <a:lnTo>
                  <a:pt x="1616963" y="99060"/>
                </a:lnTo>
                <a:lnTo>
                  <a:pt x="1615439" y="97536"/>
                </a:lnTo>
                <a:close/>
              </a:path>
              <a:path w="1842515" h="138684">
                <a:moveTo>
                  <a:pt x="1632203" y="36575"/>
                </a:moveTo>
                <a:lnTo>
                  <a:pt x="1626107" y="39624"/>
                </a:lnTo>
                <a:lnTo>
                  <a:pt x="1642871" y="39624"/>
                </a:lnTo>
                <a:lnTo>
                  <a:pt x="1632203" y="36575"/>
                </a:lnTo>
                <a:close/>
              </a:path>
              <a:path w="1842515" h="138684">
                <a:moveTo>
                  <a:pt x="1632203" y="32003"/>
                </a:moveTo>
                <a:lnTo>
                  <a:pt x="1642871" y="38100"/>
                </a:lnTo>
                <a:lnTo>
                  <a:pt x="1644395" y="32003"/>
                </a:lnTo>
                <a:lnTo>
                  <a:pt x="1632203" y="32003"/>
                </a:lnTo>
                <a:close/>
              </a:path>
              <a:path w="1842515" h="138684">
                <a:moveTo>
                  <a:pt x="1648967" y="94487"/>
                </a:moveTo>
                <a:lnTo>
                  <a:pt x="1650491" y="102107"/>
                </a:lnTo>
                <a:lnTo>
                  <a:pt x="1650491" y="99060"/>
                </a:lnTo>
                <a:lnTo>
                  <a:pt x="1648967" y="94487"/>
                </a:lnTo>
                <a:close/>
              </a:path>
              <a:path w="1842515" h="138684">
                <a:moveTo>
                  <a:pt x="1639823" y="89916"/>
                </a:moveTo>
                <a:lnTo>
                  <a:pt x="1639823" y="96012"/>
                </a:lnTo>
                <a:lnTo>
                  <a:pt x="1642871" y="96012"/>
                </a:lnTo>
                <a:lnTo>
                  <a:pt x="1639823" y="89916"/>
                </a:lnTo>
                <a:close/>
              </a:path>
              <a:path w="1842515" h="138684">
                <a:moveTo>
                  <a:pt x="1624583" y="15240"/>
                </a:moveTo>
                <a:lnTo>
                  <a:pt x="1626107" y="21335"/>
                </a:lnTo>
                <a:lnTo>
                  <a:pt x="1629155" y="15240"/>
                </a:lnTo>
                <a:lnTo>
                  <a:pt x="1624583" y="15240"/>
                </a:lnTo>
                <a:close/>
              </a:path>
              <a:path w="1842515" h="138684">
                <a:moveTo>
                  <a:pt x="1098803" y="28955"/>
                </a:moveTo>
                <a:lnTo>
                  <a:pt x="1100327" y="42672"/>
                </a:lnTo>
                <a:lnTo>
                  <a:pt x="1100327" y="41148"/>
                </a:lnTo>
                <a:lnTo>
                  <a:pt x="1098803" y="28955"/>
                </a:lnTo>
                <a:close/>
              </a:path>
              <a:path w="1842515" h="138684">
                <a:moveTo>
                  <a:pt x="1069847" y="91440"/>
                </a:moveTo>
                <a:lnTo>
                  <a:pt x="1063751" y="96012"/>
                </a:lnTo>
                <a:lnTo>
                  <a:pt x="1077467" y="96012"/>
                </a:lnTo>
                <a:lnTo>
                  <a:pt x="1069847" y="91440"/>
                </a:lnTo>
                <a:close/>
              </a:path>
              <a:path w="1842515" h="138684">
                <a:moveTo>
                  <a:pt x="1085087" y="88392"/>
                </a:moveTo>
                <a:lnTo>
                  <a:pt x="1085087" y="94487"/>
                </a:lnTo>
                <a:lnTo>
                  <a:pt x="1092707" y="92963"/>
                </a:lnTo>
                <a:lnTo>
                  <a:pt x="1085087" y="88392"/>
                </a:lnTo>
                <a:close/>
              </a:path>
              <a:path w="1842515" h="138684">
                <a:moveTo>
                  <a:pt x="1286256" y="67055"/>
                </a:moveTo>
                <a:lnTo>
                  <a:pt x="1280159" y="30479"/>
                </a:lnTo>
                <a:lnTo>
                  <a:pt x="1277111" y="39623"/>
                </a:lnTo>
                <a:lnTo>
                  <a:pt x="1286256" y="67055"/>
                </a:lnTo>
                <a:close/>
              </a:path>
              <a:path w="1842515" h="138684">
                <a:moveTo>
                  <a:pt x="1280159" y="25907"/>
                </a:moveTo>
                <a:lnTo>
                  <a:pt x="1290827" y="67055"/>
                </a:lnTo>
                <a:lnTo>
                  <a:pt x="1295399" y="73151"/>
                </a:lnTo>
                <a:lnTo>
                  <a:pt x="1280159" y="25907"/>
                </a:lnTo>
                <a:close/>
              </a:path>
              <a:path w="1842515" h="138684">
                <a:moveTo>
                  <a:pt x="147828" y="71627"/>
                </a:moveTo>
                <a:lnTo>
                  <a:pt x="147828" y="68579"/>
                </a:lnTo>
                <a:lnTo>
                  <a:pt x="146303" y="71627"/>
                </a:lnTo>
                <a:lnTo>
                  <a:pt x="147828" y="71627"/>
                </a:lnTo>
                <a:close/>
              </a:path>
              <a:path w="1842515" h="138684">
                <a:moveTo>
                  <a:pt x="91439" y="57911"/>
                </a:moveTo>
                <a:lnTo>
                  <a:pt x="89915" y="64007"/>
                </a:lnTo>
                <a:lnTo>
                  <a:pt x="89915" y="65531"/>
                </a:lnTo>
                <a:lnTo>
                  <a:pt x="91439" y="57911"/>
                </a:lnTo>
                <a:close/>
              </a:path>
              <a:path w="1842515" h="138684">
                <a:moveTo>
                  <a:pt x="102107" y="102107"/>
                </a:moveTo>
                <a:lnTo>
                  <a:pt x="106679" y="103631"/>
                </a:lnTo>
                <a:lnTo>
                  <a:pt x="100584" y="100584"/>
                </a:lnTo>
                <a:lnTo>
                  <a:pt x="102107" y="102107"/>
                </a:lnTo>
                <a:close/>
              </a:path>
              <a:path w="1842515" h="138684">
                <a:moveTo>
                  <a:pt x="112775" y="97536"/>
                </a:moveTo>
                <a:lnTo>
                  <a:pt x="108203" y="83820"/>
                </a:lnTo>
                <a:lnTo>
                  <a:pt x="106679" y="92963"/>
                </a:lnTo>
                <a:lnTo>
                  <a:pt x="112775" y="97536"/>
                </a:lnTo>
                <a:close/>
              </a:path>
              <a:path w="1842515" h="138684">
                <a:moveTo>
                  <a:pt x="214884" y="111251"/>
                </a:moveTo>
                <a:lnTo>
                  <a:pt x="213359" y="105155"/>
                </a:lnTo>
                <a:lnTo>
                  <a:pt x="211835" y="109727"/>
                </a:lnTo>
                <a:lnTo>
                  <a:pt x="214884" y="111251"/>
                </a:lnTo>
                <a:close/>
              </a:path>
              <a:path w="1842515" h="138684">
                <a:moveTo>
                  <a:pt x="199643" y="38100"/>
                </a:moveTo>
                <a:lnTo>
                  <a:pt x="195072" y="39624"/>
                </a:lnTo>
                <a:lnTo>
                  <a:pt x="193547" y="41148"/>
                </a:lnTo>
                <a:lnTo>
                  <a:pt x="199643" y="38100"/>
                </a:lnTo>
                <a:close/>
              </a:path>
              <a:path w="1842515" h="138684">
                <a:moveTo>
                  <a:pt x="225552" y="103631"/>
                </a:moveTo>
                <a:lnTo>
                  <a:pt x="224028" y="103631"/>
                </a:lnTo>
                <a:lnTo>
                  <a:pt x="225552" y="105155"/>
                </a:lnTo>
                <a:lnTo>
                  <a:pt x="225552" y="103631"/>
                </a:lnTo>
                <a:close/>
              </a:path>
              <a:path w="1842515" h="138684">
                <a:moveTo>
                  <a:pt x="198881" y="53721"/>
                </a:moveTo>
                <a:lnTo>
                  <a:pt x="198120" y="53340"/>
                </a:lnTo>
                <a:lnTo>
                  <a:pt x="196596" y="54863"/>
                </a:lnTo>
                <a:lnTo>
                  <a:pt x="198881" y="53721"/>
                </a:lnTo>
                <a:close/>
              </a:path>
              <a:path w="1842515" h="138684">
                <a:moveTo>
                  <a:pt x="163067" y="108203"/>
                </a:moveTo>
                <a:lnTo>
                  <a:pt x="161543" y="38100"/>
                </a:lnTo>
                <a:lnTo>
                  <a:pt x="161543" y="105155"/>
                </a:lnTo>
                <a:lnTo>
                  <a:pt x="163067" y="108203"/>
                </a:lnTo>
                <a:close/>
              </a:path>
              <a:path w="1842515" h="138684">
                <a:moveTo>
                  <a:pt x="265175" y="53340"/>
                </a:moveTo>
                <a:lnTo>
                  <a:pt x="259079" y="54863"/>
                </a:lnTo>
                <a:lnTo>
                  <a:pt x="266699" y="53340"/>
                </a:lnTo>
                <a:lnTo>
                  <a:pt x="265175" y="53340"/>
                </a:lnTo>
                <a:close/>
              </a:path>
              <a:path w="1842515" h="138684">
                <a:moveTo>
                  <a:pt x="259079" y="54863"/>
                </a:moveTo>
                <a:lnTo>
                  <a:pt x="254508" y="57911"/>
                </a:lnTo>
                <a:lnTo>
                  <a:pt x="260603" y="54863"/>
                </a:lnTo>
                <a:lnTo>
                  <a:pt x="259079" y="54863"/>
                </a:lnTo>
                <a:close/>
              </a:path>
              <a:path w="1842515" h="138684">
                <a:moveTo>
                  <a:pt x="274320" y="105155"/>
                </a:moveTo>
                <a:lnTo>
                  <a:pt x="274320" y="111251"/>
                </a:lnTo>
                <a:lnTo>
                  <a:pt x="280416" y="109727"/>
                </a:lnTo>
                <a:lnTo>
                  <a:pt x="274320" y="105155"/>
                </a:lnTo>
                <a:close/>
              </a:path>
              <a:path w="1842515" h="138684">
                <a:moveTo>
                  <a:pt x="303275" y="103631"/>
                </a:moveTo>
                <a:lnTo>
                  <a:pt x="301752" y="103631"/>
                </a:lnTo>
                <a:lnTo>
                  <a:pt x="301752" y="104393"/>
                </a:lnTo>
                <a:lnTo>
                  <a:pt x="303275" y="103631"/>
                </a:lnTo>
                <a:close/>
              </a:path>
              <a:path w="1842515" h="138684">
                <a:moveTo>
                  <a:pt x="286511" y="109727"/>
                </a:moveTo>
                <a:lnTo>
                  <a:pt x="286511" y="106679"/>
                </a:lnTo>
                <a:lnTo>
                  <a:pt x="285641" y="107115"/>
                </a:lnTo>
                <a:lnTo>
                  <a:pt x="286511" y="109727"/>
                </a:lnTo>
                <a:close/>
              </a:path>
              <a:path w="1842515" h="138684">
                <a:moveTo>
                  <a:pt x="278891" y="103631"/>
                </a:moveTo>
                <a:lnTo>
                  <a:pt x="283464" y="100584"/>
                </a:lnTo>
                <a:lnTo>
                  <a:pt x="277367" y="103631"/>
                </a:lnTo>
                <a:lnTo>
                  <a:pt x="278891" y="103631"/>
                </a:lnTo>
                <a:close/>
              </a:path>
              <a:path w="1842515" h="138684">
                <a:moveTo>
                  <a:pt x="280797" y="54102"/>
                </a:moveTo>
                <a:lnTo>
                  <a:pt x="280416" y="53340"/>
                </a:lnTo>
                <a:lnTo>
                  <a:pt x="277367" y="51816"/>
                </a:lnTo>
                <a:lnTo>
                  <a:pt x="280797" y="54102"/>
                </a:lnTo>
                <a:close/>
              </a:path>
              <a:path w="1842515" h="138684">
                <a:moveTo>
                  <a:pt x="254508" y="42672"/>
                </a:moveTo>
                <a:lnTo>
                  <a:pt x="251459" y="42672"/>
                </a:lnTo>
                <a:lnTo>
                  <a:pt x="251459" y="44196"/>
                </a:lnTo>
                <a:lnTo>
                  <a:pt x="254508" y="42672"/>
                </a:lnTo>
                <a:close/>
              </a:path>
              <a:path w="1842515" h="138684">
                <a:moveTo>
                  <a:pt x="274320" y="51816"/>
                </a:moveTo>
                <a:lnTo>
                  <a:pt x="278891" y="53340"/>
                </a:lnTo>
                <a:lnTo>
                  <a:pt x="277367" y="51816"/>
                </a:lnTo>
                <a:lnTo>
                  <a:pt x="274320" y="51816"/>
                </a:lnTo>
                <a:close/>
              </a:path>
              <a:path w="1842515" h="138684">
                <a:moveTo>
                  <a:pt x="289559" y="68579"/>
                </a:moveTo>
                <a:lnTo>
                  <a:pt x="283464" y="65531"/>
                </a:lnTo>
                <a:lnTo>
                  <a:pt x="280416" y="68579"/>
                </a:lnTo>
                <a:lnTo>
                  <a:pt x="289559" y="68579"/>
                </a:lnTo>
                <a:close/>
              </a:path>
              <a:path w="1842515" h="138684">
                <a:moveTo>
                  <a:pt x="280416" y="45720"/>
                </a:moveTo>
                <a:lnTo>
                  <a:pt x="281940" y="54863"/>
                </a:lnTo>
                <a:lnTo>
                  <a:pt x="286511" y="48768"/>
                </a:lnTo>
                <a:lnTo>
                  <a:pt x="280416" y="45720"/>
                </a:lnTo>
                <a:close/>
              </a:path>
              <a:path w="1842515" h="138684">
                <a:moveTo>
                  <a:pt x="472440" y="103631"/>
                </a:moveTo>
                <a:lnTo>
                  <a:pt x="470916" y="103631"/>
                </a:lnTo>
                <a:lnTo>
                  <a:pt x="472440" y="105155"/>
                </a:lnTo>
                <a:lnTo>
                  <a:pt x="472440" y="103631"/>
                </a:lnTo>
                <a:close/>
              </a:path>
              <a:path w="1842515" h="138684">
                <a:moveTo>
                  <a:pt x="454152" y="108203"/>
                </a:moveTo>
                <a:lnTo>
                  <a:pt x="452628" y="38100"/>
                </a:lnTo>
                <a:lnTo>
                  <a:pt x="452628" y="105155"/>
                </a:lnTo>
                <a:lnTo>
                  <a:pt x="454152" y="108203"/>
                </a:lnTo>
                <a:close/>
              </a:path>
              <a:path w="1842515" h="138684">
                <a:moveTo>
                  <a:pt x="528827" y="53340"/>
                </a:moveTo>
                <a:lnTo>
                  <a:pt x="522731" y="54863"/>
                </a:lnTo>
                <a:lnTo>
                  <a:pt x="530351" y="53340"/>
                </a:lnTo>
                <a:lnTo>
                  <a:pt x="528827" y="53340"/>
                </a:lnTo>
                <a:close/>
              </a:path>
              <a:path w="1842515" h="138684">
                <a:moveTo>
                  <a:pt x="522731" y="54863"/>
                </a:moveTo>
                <a:lnTo>
                  <a:pt x="518159" y="57911"/>
                </a:lnTo>
                <a:lnTo>
                  <a:pt x="524255" y="54863"/>
                </a:lnTo>
                <a:lnTo>
                  <a:pt x="522731" y="54863"/>
                </a:lnTo>
                <a:close/>
              </a:path>
              <a:path w="1842515" h="138684">
                <a:moveTo>
                  <a:pt x="537971" y="105155"/>
                </a:moveTo>
                <a:lnTo>
                  <a:pt x="537971" y="111251"/>
                </a:lnTo>
                <a:lnTo>
                  <a:pt x="544067" y="109727"/>
                </a:lnTo>
                <a:lnTo>
                  <a:pt x="537971" y="105155"/>
                </a:lnTo>
                <a:close/>
              </a:path>
              <a:path w="1842515" h="138684">
                <a:moveTo>
                  <a:pt x="544448" y="54102"/>
                </a:moveTo>
                <a:lnTo>
                  <a:pt x="544067" y="53340"/>
                </a:lnTo>
                <a:lnTo>
                  <a:pt x="541019" y="51816"/>
                </a:lnTo>
                <a:lnTo>
                  <a:pt x="544448" y="54102"/>
                </a:lnTo>
                <a:close/>
              </a:path>
              <a:path w="1842515" h="138684">
                <a:moveTo>
                  <a:pt x="518159" y="42672"/>
                </a:moveTo>
                <a:lnTo>
                  <a:pt x="515111" y="42672"/>
                </a:lnTo>
                <a:lnTo>
                  <a:pt x="515111" y="44196"/>
                </a:lnTo>
                <a:lnTo>
                  <a:pt x="518159" y="42672"/>
                </a:lnTo>
                <a:close/>
              </a:path>
              <a:path w="1842515" h="138684">
                <a:moveTo>
                  <a:pt x="537971" y="51816"/>
                </a:moveTo>
                <a:lnTo>
                  <a:pt x="542543" y="53340"/>
                </a:lnTo>
                <a:lnTo>
                  <a:pt x="541019" y="51816"/>
                </a:lnTo>
                <a:lnTo>
                  <a:pt x="537971" y="51816"/>
                </a:lnTo>
                <a:close/>
              </a:path>
              <a:path w="1842515" h="138684">
                <a:moveTo>
                  <a:pt x="553211" y="68579"/>
                </a:moveTo>
                <a:lnTo>
                  <a:pt x="547115" y="65531"/>
                </a:lnTo>
                <a:lnTo>
                  <a:pt x="544067" y="68579"/>
                </a:lnTo>
                <a:lnTo>
                  <a:pt x="553211" y="68579"/>
                </a:lnTo>
                <a:close/>
              </a:path>
              <a:path w="1842515" h="138684">
                <a:moveTo>
                  <a:pt x="544067" y="45720"/>
                </a:moveTo>
                <a:lnTo>
                  <a:pt x="545591" y="54863"/>
                </a:lnTo>
                <a:lnTo>
                  <a:pt x="550163" y="48768"/>
                </a:lnTo>
                <a:lnTo>
                  <a:pt x="544067" y="45720"/>
                </a:lnTo>
                <a:close/>
              </a:path>
              <a:path w="1842515" h="138684">
                <a:moveTo>
                  <a:pt x="676655" y="80772"/>
                </a:moveTo>
                <a:lnTo>
                  <a:pt x="675131" y="73151"/>
                </a:lnTo>
                <a:lnTo>
                  <a:pt x="675131" y="79248"/>
                </a:lnTo>
                <a:lnTo>
                  <a:pt x="676655" y="80772"/>
                </a:lnTo>
                <a:close/>
              </a:path>
              <a:path w="1842515" h="138684">
                <a:moveTo>
                  <a:pt x="722375" y="103631"/>
                </a:moveTo>
                <a:lnTo>
                  <a:pt x="726947" y="100584"/>
                </a:lnTo>
                <a:lnTo>
                  <a:pt x="720851" y="103631"/>
                </a:lnTo>
                <a:lnTo>
                  <a:pt x="722375" y="103631"/>
                </a:lnTo>
                <a:close/>
              </a:path>
              <a:path w="1842515" h="138684">
                <a:moveTo>
                  <a:pt x="740663" y="71627"/>
                </a:moveTo>
                <a:lnTo>
                  <a:pt x="743711" y="86868"/>
                </a:lnTo>
                <a:lnTo>
                  <a:pt x="740663" y="70103"/>
                </a:lnTo>
                <a:lnTo>
                  <a:pt x="740663" y="71627"/>
                </a:lnTo>
                <a:close/>
              </a:path>
              <a:path w="1842515" h="138684">
                <a:moveTo>
                  <a:pt x="807719" y="111251"/>
                </a:moveTo>
                <a:lnTo>
                  <a:pt x="806195" y="105155"/>
                </a:lnTo>
                <a:lnTo>
                  <a:pt x="804671" y="109727"/>
                </a:lnTo>
                <a:lnTo>
                  <a:pt x="807719" y="111251"/>
                </a:lnTo>
                <a:close/>
              </a:path>
              <a:path w="1842515" h="138684">
                <a:moveTo>
                  <a:pt x="792479" y="38100"/>
                </a:moveTo>
                <a:lnTo>
                  <a:pt x="787907" y="39624"/>
                </a:lnTo>
                <a:lnTo>
                  <a:pt x="786383" y="41148"/>
                </a:lnTo>
                <a:lnTo>
                  <a:pt x="792479" y="38100"/>
                </a:lnTo>
                <a:close/>
              </a:path>
              <a:path w="1842515" h="138684">
                <a:moveTo>
                  <a:pt x="818388" y="103631"/>
                </a:moveTo>
                <a:lnTo>
                  <a:pt x="816863" y="103631"/>
                </a:lnTo>
                <a:lnTo>
                  <a:pt x="818387" y="105155"/>
                </a:lnTo>
                <a:lnTo>
                  <a:pt x="818388" y="103631"/>
                </a:lnTo>
                <a:close/>
              </a:path>
              <a:path w="1842515" h="138684">
                <a:moveTo>
                  <a:pt x="791717" y="53721"/>
                </a:moveTo>
                <a:lnTo>
                  <a:pt x="790955" y="53340"/>
                </a:lnTo>
                <a:lnTo>
                  <a:pt x="789431" y="54863"/>
                </a:lnTo>
                <a:lnTo>
                  <a:pt x="791717" y="53721"/>
                </a:lnTo>
                <a:close/>
              </a:path>
              <a:path w="1842515" h="138684">
                <a:moveTo>
                  <a:pt x="755903" y="108203"/>
                </a:moveTo>
                <a:lnTo>
                  <a:pt x="754379" y="38100"/>
                </a:lnTo>
                <a:lnTo>
                  <a:pt x="754379" y="105155"/>
                </a:lnTo>
                <a:lnTo>
                  <a:pt x="755903" y="108203"/>
                </a:lnTo>
                <a:close/>
              </a:path>
              <a:path w="1842515" h="138684">
                <a:moveTo>
                  <a:pt x="874775" y="80772"/>
                </a:moveTo>
                <a:lnTo>
                  <a:pt x="873251" y="73151"/>
                </a:lnTo>
                <a:lnTo>
                  <a:pt x="873251" y="79248"/>
                </a:lnTo>
                <a:lnTo>
                  <a:pt x="874775" y="80772"/>
                </a:lnTo>
                <a:close/>
              </a:path>
              <a:path w="1842515" h="138684">
                <a:moveTo>
                  <a:pt x="920495" y="103631"/>
                </a:moveTo>
                <a:lnTo>
                  <a:pt x="925067" y="100584"/>
                </a:lnTo>
                <a:lnTo>
                  <a:pt x="918971" y="103631"/>
                </a:lnTo>
                <a:lnTo>
                  <a:pt x="920495" y="103631"/>
                </a:lnTo>
                <a:close/>
              </a:path>
              <a:path w="1842515" h="138684">
                <a:moveTo>
                  <a:pt x="938783" y="71627"/>
                </a:moveTo>
                <a:lnTo>
                  <a:pt x="941831" y="86868"/>
                </a:lnTo>
                <a:lnTo>
                  <a:pt x="938783" y="70103"/>
                </a:lnTo>
                <a:lnTo>
                  <a:pt x="938783" y="71627"/>
                </a:lnTo>
                <a:close/>
              </a:path>
              <a:path w="1842515" h="138684">
                <a:moveTo>
                  <a:pt x="972311" y="103631"/>
                </a:moveTo>
                <a:lnTo>
                  <a:pt x="970787" y="103631"/>
                </a:lnTo>
                <a:lnTo>
                  <a:pt x="972311" y="105155"/>
                </a:lnTo>
                <a:lnTo>
                  <a:pt x="972311" y="103631"/>
                </a:lnTo>
                <a:close/>
              </a:path>
              <a:path w="1842515" h="138684">
                <a:moveTo>
                  <a:pt x="954023" y="108203"/>
                </a:moveTo>
                <a:lnTo>
                  <a:pt x="952499" y="38100"/>
                </a:lnTo>
                <a:lnTo>
                  <a:pt x="952499" y="105155"/>
                </a:lnTo>
                <a:lnTo>
                  <a:pt x="954023" y="108203"/>
                </a:lnTo>
                <a:close/>
              </a:path>
              <a:path w="1842515" h="138684">
                <a:moveTo>
                  <a:pt x="1367027" y="108203"/>
                </a:moveTo>
                <a:lnTo>
                  <a:pt x="1365503" y="38100"/>
                </a:lnTo>
                <a:lnTo>
                  <a:pt x="1365503" y="105155"/>
                </a:lnTo>
                <a:lnTo>
                  <a:pt x="1367027" y="108203"/>
                </a:lnTo>
                <a:close/>
              </a:path>
              <a:path w="1842515" h="138684">
                <a:moveTo>
                  <a:pt x="1417319" y="111251"/>
                </a:moveTo>
                <a:lnTo>
                  <a:pt x="1415795" y="105155"/>
                </a:lnTo>
                <a:lnTo>
                  <a:pt x="1414271" y="109727"/>
                </a:lnTo>
                <a:lnTo>
                  <a:pt x="1417319" y="111251"/>
                </a:lnTo>
                <a:close/>
              </a:path>
              <a:path w="1842515" h="138684">
                <a:moveTo>
                  <a:pt x="1447799" y="54863"/>
                </a:moveTo>
                <a:lnTo>
                  <a:pt x="1446275" y="53340"/>
                </a:lnTo>
                <a:lnTo>
                  <a:pt x="1445513" y="53721"/>
                </a:lnTo>
                <a:lnTo>
                  <a:pt x="1447799" y="54863"/>
                </a:lnTo>
                <a:close/>
              </a:path>
              <a:path w="1842515" h="138684">
                <a:moveTo>
                  <a:pt x="1427987" y="103632"/>
                </a:moveTo>
                <a:lnTo>
                  <a:pt x="1426463" y="103631"/>
                </a:lnTo>
                <a:lnTo>
                  <a:pt x="1427987" y="105155"/>
                </a:lnTo>
                <a:lnTo>
                  <a:pt x="1427987" y="103632"/>
                </a:lnTo>
                <a:close/>
              </a:path>
              <a:path w="1842515" h="138684">
                <a:moveTo>
                  <a:pt x="1408175" y="48768"/>
                </a:moveTo>
                <a:lnTo>
                  <a:pt x="1409699" y="59435"/>
                </a:lnTo>
                <a:lnTo>
                  <a:pt x="1412747" y="53340"/>
                </a:lnTo>
                <a:lnTo>
                  <a:pt x="1408175" y="48768"/>
                </a:lnTo>
                <a:close/>
              </a:path>
              <a:path w="1842515" h="138684">
                <a:moveTo>
                  <a:pt x="1551431" y="71627"/>
                </a:moveTo>
                <a:lnTo>
                  <a:pt x="1551431" y="68579"/>
                </a:lnTo>
                <a:lnTo>
                  <a:pt x="1549907" y="71627"/>
                </a:lnTo>
                <a:lnTo>
                  <a:pt x="1551431" y="71627"/>
                </a:lnTo>
                <a:close/>
              </a:path>
              <a:path w="1842515" h="138684">
                <a:moveTo>
                  <a:pt x="1495043" y="57911"/>
                </a:moveTo>
                <a:lnTo>
                  <a:pt x="1493519" y="64007"/>
                </a:lnTo>
                <a:lnTo>
                  <a:pt x="1493519" y="65531"/>
                </a:lnTo>
                <a:lnTo>
                  <a:pt x="1495043" y="57911"/>
                </a:lnTo>
                <a:close/>
              </a:path>
              <a:path w="1842515" h="138684">
                <a:moveTo>
                  <a:pt x="1505711" y="102107"/>
                </a:moveTo>
                <a:lnTo>
                  <a:pt x="1510283" y="103631"/>
                </a:lnTo>
                <a:lnTo>
                  <a:pt x="1504187" y="100584"/>
                </a:lnTo>
                <a:lnTo>
                  <a:pt x="1505711" y="102107"/>
                </a:lnTo>
                <a:close/>
              </a:path>
              <a:path w="1842515" h="138684">
                <a:moveTo>
                  <a:pt x="1516379" y="97536"/>
                </a:moveTo>
                <a:lnTo>
                  <a:pt x="1511807" y="83820"/>
                </a:lnTo>
                <a:lnTo>
                  <a:pt x="1510283" y="92963"/>
                </a:lnTo>
                <a:lnTo>
                  <a:pt x="1516379" y="97536"/>
                </a:lnTo>
                <a:close/>
              </a:path>
              <a:path w="1842515" h="138684">
                <a:moveTo>
                  <a:pt x="1746503" y="111251"/>
                </a:moveTo>
                <a:lnTo>
                  <a:pt x="1744979" y="105155"/>
                </a:lnTo>
                <a:lnTo>
                  <a:pt x="1743455" y="109727"/>
                </a:lnTo>
                <a:lnTo>
                  <a:pt x="1746503" y="111251"/>
                </a:lnTo>
                <a:close/>
              </a:path>
              <a:path w="1842515" h="138684">
                <a:moveTo>
                  <a:pt x="1731263" y="38100"/>
                </a:moveTo>
                <a:lnTo>
                  <a:pt x="1726691" y="39624"/>
                </a:lnTo>
                <a:lnTo>
                  <a:pt x="1725167" y="41148"/>
                </a:lnTo>
                <a:lnTo>
                  <a:pt x="1731263" y="38100"/>
                </a:lnTo>
                <a:close/>
              </a:path>
              <a:path w="1842515" h="138684">
                <a:moveTo>
                  <a:pt x="1757171" y="103631"/>
                </a:moveTo>
                <a:lnTo>
                  <a:pt x="1755647" y="103631"/>
                </a:lnTo>
                <a:lnTo>
                  <a:pt x="1757171" y="105155"/>
                </a:lnTo>
                <a:lnTo>
                  <a:pt x="1757171" y="103631"/>
                </a:lnTo>
                <a:close/>
              </a:path>
              <a:path w="1842515" h="138684">
                <a:moveTo>
                  <a:pt x="1730501" y="53721"/>
                </a:moveTo>
                <a:lnTo>
                  <a:pt x="1729739" y="53340"/>
                </a:lnTo>
                <a:lnTo>
                  <a:pt x="1728215" y="54863"/>
                </a:lnTo>
                <a:lnTo>
                  <a:pt x="1730501" y="53721"/>
                </a:lnTo>
                <a:close/>
              </a:path>
              <a:path w="1842515" h="138684">
                <a:moveTo>
                  <a:pt x="1694687" y="108203"/>
                </a:moveTo>
                <a:lnTo>
                  <a:pt x="1693163" y="38100"/>
                </a:lnTo>
                <a:lnTo>
                  <a:pt x="1693163" y="105155"/>
                </a:lnTo>
                <a:lnTo>
                  <a:pt x="1694687" y="108203"/>
                </a:lnTo>
                <a:close/>
              </a:path>
              <a:path w="1842515" h="138684">
                <a:moveTo>
                  <a:pt x="1770887" y="124967"/>
                </a:moveTo>
                <a:lnTo>
                  <a:pt x="1769363" y="117348"/>
                </a:lnTo>
                <a:lnTo>
                  <a:pt x="1769363" y="121919"/>
                </a:lnTo>
                <a:lnTo>
                  <a:pt x="1770887" y="124967"/>
                </a:lnTo>
                <a:close/>
              </a:path>
              <a:path w="1842515" h="138684">
                <a:moveTo>
                  <a:pt x="1815083" y="77724"/>
                </a:moveTo>
                <a:lnTo>
                  <a:pt x="1819655" y="76200"/>
                </a:lnTo>
                <a:lnTo>
                  <a:pt x="1813559" y="77724"/>
                </a:lnTo>
                <a:lnTo>
                  <a:pt x="1815083" y="77724"/>
                </a:lnTo>
                <a:close/>
              </a:path>
              <a:path w="1842515" h="138684">
                <a:moveTo>
                  <a:pt x="1824227" y="128015"/>
                </a:moveTo>
                <a:lnTo>
                  <a:pt x="1828799" y="124967"/>
                </a:lnTo>
                <a:lnTo>
                  <a:pt x="1822703" y="128015"/>
                </a:lnTo>
                <a:lnTo>
                  <a:pt x="1824227" y="128015"/>
                </a:lnTo>
                <a:close/>
              </a:path>
              <a:path w="1842515" h="138684">
                <a:moveTo>
                  <a:pt x="1833371" y="118872"/>
                </a:moveTo>
                <a:lnTo>
                  <a:pt x="1830323" y="121919"/>
                </a:lnTo>
                <a:lnTo>
                  <a:pt x="1831847" y="121919"/>
                </a:lnTo>
                <a:lnTo>
                  <a:pt x="1833371" y="118872"/>
                </a:lnTo>
                <a:close/>
              </a:path>
              <a:path w="1842515" h="138684">
                <a:moveTo>
                  <a:pt x="1828799" y="124967"/>
                </a:moveTo>
                <a:lnTo>
                  <a:pt x="1831847" y="121919"/>
                </a:lnTo>
                <a:lnTo>
                  <a:pt x="1827275" y="124967"/>
                </a:lnTo>
                <a:lnTo>
                  <a:pt x="1828799" y="124967"/>
                </a:lnTo>
                <a:close/>
              </a:path>
              <a:path w="1842515" h="138684">
                <a:moveTo>
                  <a:pt x="1833371" y="103631"/>
                </a:moveTo>
                <a:lnTo>
                  <a:pt x="1831847" y="102107"/>
                </a:lnTo>
                <a:lnTo>
                  <a:pt x="1833371" y="105155"/>
                </a:lnTo>
                <a:lnTo>
                  <a:pt x="1833371" y="103631"/>
                </a:lnTo>
                <a:close/>
              </a:path>
              <a:path w="1842515" h="138684">
                <a:moveTo>
                  <a:pt x="1810511" y="79248"/>
                </a:moveTo>
                <a:lnTo>
                  <a:pt x="1810511" y="85344"/>
                </a:lnTo>
                <a:lnTo>
                  <a:pt x="1816607" y="85344"/>
                </a:lnTo>
                <a:lnTo>
                  <a:pt x="1810511" y="79248"/>
                </a:lnTo>
                <a:close/>
              </a:path>
              <a:path w="1842515" h="138684">
                <a:moveTo>
                  <a:pt x="1819655" y="76200"/>
                </a:moveTo>
                <a:lnTo>
                  <a:pt x="1822703" y="74675"/>
                </a:lnTo>
                <a:lnTo>
                  <a:pt x="1818131" y="76200"/>
                </a:lnTo>
                <a:lnTo>
                  <a:pt x="1819655" y="76200"/>
                </a:lnTo>
                <a:close/>
              </a:path>
              <a:path w="1842515" h="138684">
                <a:moveTo>
                  <a:pt x="1834895" y="38100"/>
                </a:moveTo>
                <a:lnTo>
                  <a:pt x="1836419" y="32003"/>
                </a:lnTo>
                <a:lnTo>
                  <a:pt x="1816607" y="32003"/>
                </a:lnTo>
                <a:lnTo>
                  <a:pt x="1834895" y="38100"/>
                </a:lnTo>
                <a:close/>
              </a:path>
              <a:path w="1842515" h="138684">
                <a:moveTo>
                  <a:pt x="1828799" y="59435"/>
                </a:moveTo>
                <a:lnTo>
                  <a:pt x="1830323" y="74675"/>
                </a:lnTo>
                <a:lnTo>
                  <a:pt x="1828799" y="57911"/>
                </a:lnTo>
                <a:lnTo>
                  <a:pt x="1828799" y="59435"/>
                </a:lnTo>
                <a:close/>
              </a:path>
              <a:path w="1842515" h="138684">
                <a:moveTo>
                  <a:pt x="1776983" y="132587"/>
                </a:moveTo>
                <a:lnTo>
                  <a:pt x="1775459" y="120396"/>
                </a:lnTo>
                <a:lnTo>
                  <a:pt x="1773935" y="129539"/>
                </a:lnTo>
                <a:lnTo>
                  <a:pt x="1776983" y="132587"/>
                </a:lnTo>
                <a:close/>
              </a:path>
              <a:path w="1842515" h="138684">
                <a:moveTo>
                  <a:pt x="1776983" y="123443"/>
                </a:moveTo>
                <a:lnTo>
                  <a:pt x="1778507" y="124967"/>
                </a:lnTo>
                <a:lnTo>
                  <a:pt x="1776983" y="121919"/>
                </a:lnTo>
                <a:lnTo>
                  <a:pt x="1776983" y="123443"/>
                </a:lnTo>
                <a:close/>
              </a:path>
              <a:path w="1842515" h="138684">
                <a:moveTo>
                  <a:pt x="390143" y="103631"/>
                </a:moveTo>
                <a:lnTo>
                  <a:pt x="393191" y="105155"/>
                </a:lnTo>
                <a:lnTo>
                  <a:pt x="394716" y="105155"/>
                </a:lnTo>
                <a:lnTo>
                  <a:pt x="390143" y="103631"/>
                </a:lnTo>
                <a:close/>
              </a:path>
              <a:path w="1842515" h="138684">
                <a:moveTo>
                  <a:pt x="380999" y="39624"/>
                </a:moveTo>
                <a:lnTo>
                  <a:pt x="379475" y="38100"/>
                </a:lnTo>
                <a:lnTo>
                  <a:pt x="379476" y="39623"/>
                </a:lnTo>
                <a:lnTo>
                  <a:pt x="380999" y="39624"/>
                </a:lnTo>
                <a:close/>
              </a:path>
              <a:path w="1842515" h="138684">
                <a:moveTo>
                  <a:pt x="376428" y="33527"/>
                </a:moveTo>
                <a:lnTo>
                  <a:pt x="377952" y="39624"/>
                </a:lnTo>
                <a:lnTo>
                  <a:pt x="379475" y="32003"/>
                </a:lnTo>
                <a:lnTo>
                  <a:pt x="376428" y="33527"/>
                </a:lnTo>
                <a:close/>
              </a:path>
              <a:path w="1842515" h="138684">
                <a:moveTo>
                  <a:pt x="408431" y="88392"/>
                </a:moveTo>
                <a:lnTo>
                  <a:pt x="405384" y="89916"/>
                </a:lnTo>
                <a:lnTo>
                  <a:pt x="406908" y="89916"/>
                </a:lnTo>
                <a:lnTo>
                  <a:pt x="408431" y="88392"/>
                </a:lnTo>
                <a:close/>
              </a:path>
              <a:path w="1842515" h="138684">
                <a:moveTo>
                  <a:pt x="402335" y="89916"/>
                </a:moveTo>
                <a:lnTo>
                  <a:pt x="402335" y="96012"/>
                </a:lnTo>
                <a:lnTo>
                  <a:pt x="405384" y="96012"/>
                </a:lnTo>
                <a:lnTo>
                  <a:pt x="402335" y="89916"/>
                </a:lnTo>
                <a:close/>
              </a:path>
              <a:path w="1842515" h="138684">
                <a:moveTo>
                  <a:pt x="437387" y="103631"/>
                </a:moveTo>
                <a:lnTo>
                  <a:pt x="435864" y="39624"/>
                </a:lnTo>
                <a:lnTo>
                  <a:pt x="435864" y="103631"/>
                </a:lnTo>
                <a:lnTo>
                  <a:pt x="437387" y="103631"/>
                </a:lnTo>
                <a:close/>
              </a:path>
              <a:path w="1842515" h="138684">
                <a:moveTo>
                  <a:pt x="438911" y="109727"/>
                </a:moveTo>
                <a:lnTo>
                  <a:pt x="435864" y="105155"/>
                </a:lnTo>
                <a:lnTo>
                  <a:pt x="435864" y="111251"/>
                </a:lnTo>
                <a:lnTo>
                  <a:pt x="438911" y="109727"/>
                </a:lnTo>
                <a:close/>
              </a:path>
              <a:path w="1842515" h="138684">
                <a:moveTo>
                  <a:pt x="414528" y="92963"/>
                </a:moveTo>
                <a:lnTo>
                  <a:pt x="409955" y="88392"/>
                </a:lnTo>
                <a:lnTo>
                  <a:pt x="409955" y="96012"/>
                </a:lnTo>
                <a:lnTo>
                  <a:pt x="414528" y="92963"/>
                </a:lnTo>
                <a:close/>
              </a:path>
              <a:path w="1842515" h="138684">
                <a:moveTo>
                  <a:pt x="637031" y="108203"/>
                </a:moveTo>
                <a:lnTo>
                  <a:pt x="635507" y="38100"/>
                </a:lnTo>
                <a:lnTo>
                  <a:pt x="635507" y="105155"/>
                </a:lnTo>
                <a:lnTo>
                  <a:pt x="637031" y="108203"/>
                </a:lnTo>
                <a:close/>
              </a:path>
              <a:path w="1842515" h="138684">
                <a:moveTo>
                  <a:pt x="653795" y="32003"/>
                </a:moveTo>
                <a:lnTo>
                  <a:pt x="655319" y="38100"/>
                </a:lnTo>
                <a:lnTo>
                  <a:pt x="658367" y="33527"/>
                </a:lnTo>
                <a:lnTo>
                  <a:pt x="653795" y="32003"/>
                </a:lnTo>
                <a:close/>
              </a:path>
              <a:path w="1842515" h="138684">
                <a:moveTo>
                  <a:pt x="1658111" y="108203"/>
                </a:moveTo>
                <a:lnTo>
                  <a:pt x="1656587" y="38100"/>
                </a:lnTo>
                <a:lnTo>
                  <a:pt x="1656587" y="105155"/>
                </a:lnTo>
                <a:lnTo>
                  <a:pt x="1658111" y="108203"/>
                </a:lnTo>
                <a:close/>
              </a:path>
              <a:path w="1842515" h="138684">
                <a:moveTo>
                  <a:pt x="1674875" y="32003"/>
                </a:moveTo>
                <a:lnTo>
                  <a:pt x="1676399" y="38100"/>
                </a:lnTo>
                <a:lnTo>
                  <a:pt x="1679447" y="33527"/>
                </a:lnTo>
                <a:lnTo>
                  <a:pt x="1674875" y="32003"/>
                </a:lnTo>
                <a:close/>
              </a:path>
              <a:path w="1842515" h="138684">
                <a:moveTo>
                  <a:pt x="109118" y="60959"/>
                </a:moveTo>
                <a:lnTo>
                  <a:pt x="129539" y="64007"/>
                </a:lnTo>
                <a:lnTo>
                  <a:pt x="128778" y="60959"/>
                </a:lnTo>
                <a:lnTo>
                  <a:pt x="109118" y="60959"/>
                </a:lnTo>
                <a:close/>
              </a:path>
              <a:path w="1842515" h="138684">
                <a:moveTo>
                  <a:pt x="1512722" y="60959"/>
                </a:moveTo>
                <a:lnTo>
                  <a:pt x="1533143" y="64007"/>
                </a:lnTo>
                <a:lnTo>
                  <a:pt x="1532381" y="60959"/>
                </a:lnTo>
                <a:lnTo>
                  <a:pt x="1512722" y="60959"/>
                </a:lnTo>
                <a:close/>
              </a:path>
              <a:path w="1842515" h="138684">
                <a:moveTo>
                  <a:pt x="1810511" y="64007"/>
                </a:moveTo>
                <a:lnTo>
                  <a:pt x="1810511" y="71627"/>
                </a:lnTo>
                <a:lnTo>
                  <a:pt x="1815083" y="68579"/>
                </a:lnTo>
                <a:lnTo>
                  <a:pt x="1810511" y="64007"/>
                </a:lnTo>
                <a:close/>
              </a:path>
              <a:path w="1842515" h="138684">
                <a:moveTo>
                  <a:pt x="1808987" y="51816"/>
                </a:moveTo>
                <a:lnTo>
                  <a:pt x="1804415" y="50292"/>
                </a:lnTo>
                <a:lnTo>
                  <a:pt x="1803762" y="50509"/>
                </a:lnTo>
                <a:lnTo>
                  <a:pt x="1808987" y="51816"/>
                </a:lnTo>
                <a:close/>
              </a:path>
              <a:path w="1842515" h="138684">
                <a:moveTo>
                  <a:pt x="1808987" y="65531"/>
                </a:moveTo>
                <a:lnTo>
                  <a:pt x="1808987" y="65531"/>
                </a:lnTo>
              </a:path>
              <a:path w="1842515" h="138684">
                <a:moveTo>
                  <a:pt x="1801367" y="67055"/>
                </a:moveTo>
                <a:lnTo>
                  <a:pt x="1803762" y="66838"/>
                </a:lnTo>
                <a:lnTo>
                  <a:pt x="1799843" y="65531"/>
                </a:lnTo>
                <a:lnTo>
                  <a:pt x="1801367" y="67055"/>
                </a:lnTo>
                <a:close/>
              </a:path>
              <a:path w="1842515" h="138684">
                <a:moveTo>
                  <a:pt x="696467" y="62483"/>
                </a:moveTo>
                <a:lnTo>
                  <a:pt x="694943" y="62483"/>
                </a:lnTo>
                <a:lnTo>
                  <a:pt x="694943" y="71627"/>
                </a:lnTo>
                <a:lnTo>
                  <a:pt x="696467" y="62483"/>
                </a:lnTo>
                <a:close/>
              </a:path>
              <a:path w="1842515" h="138684">
                <a:moveTo>
                  <a:pt x="719327" y="80772"/>
                </a:moveTo>
                <a:lnTo>
                  <a:pt x="717803" y="83820"/>
                </a:lnTo>
                <a:lnTo>
                  <a:pt x="719327" y="83820"/>
                </a:lnTo>
                <a:lnTo>
                  <a:pt x="719327" y="80772"/>
                </a:lnTo>
                <a:close/>
              </a:path>
              <a:path w="1842515" h="138684">
                <a:moveTo>
                  <a:pt x="701039" y="53340"/>
                </a:moveTo>
                <a:lnTo>
                  <a:pt x="702563" y="45720"/>
                </a:lnTo>
                <a:lnTo>
                  <a:pt x="699515" y="47244"/>
                </a:lnTo>
                <a:lnTo>
                  <a:pt x="701039" y="53340"/>
                </a:lnTo>
                <a:close/>
              </a:path>
              <a:path w="1842515" h="138684">
                <a:moveTo>
                  <a:pt x="707135" y="45720"/>
                </a:moveTo>
                <a:lnTo>
                  <a:pt x="708659" y="51816"/>
                </a:lnTo>
                <a:lnTo>
                  <a:pt x="713231" y="45720"/>
                </a:lnTo>
                <a:lnTo>
                  <a:pt x="707135" y="45720"/>
                </a:lnTo>
                <a:close/>
              </a:path>
              <a:path w="1842515" h="138684">
                <a:moveTo>
                  <a:pt x="713231" y="45720"/>
                </a:moveTo>
                <a:lnTo>
                  <a:pt x="714755" y="53340"/>
                </a:lnTo>
                <a:lnTo>
                  <a:pt x="717803" y="47244"/>
                </a:lnTo>
                <a:lnTo>
                  <a:pt x="713231" y="45720"/>
                </a:lnTo>
                <a:close/>
              </a:path>
              <a:path w="1842515" h="138684">
                <a:moveTo>
                  <a:pt x="717803" y="47244"/>
                </a:moveTo>
                <a:lnTo>
                  <a:pt x="719327" y="59435"/>
                </a:lnTo>
                <a:lnTo>
                  <a:pt x="720851" y="50292"/>
                </a:lnTo>
                <a:lnTo>
                  <a:pt x="717803" y="47244"/>
                </a:lnTo>
                <a:close/>
              </a:path>
              <a:path w="1842515" h="138684">
                <a:moveTo>
                  <a:pt x="707897" y="52070"/>
                </a:moveTo>
                <a:lnTo>
                  <a:pt x="707135" y="51816"/>
                </a:lnTo>
                <a:lnTo>
                  <a:pt x="704087" y="53340"/>
                </a:lnTo>
                <a:lnTo>
                  <a:pt x="707897" y="52070"/>
                </a:lnTo>
                <a:close/>
              </a:path>
              <a:path w="1842515" h="138684">
                <a:moveTo>
                  <a:pt x="894587" y="62483"/>
                </a:moveTo>
                <a:lnTo>
                  <a:pt x="893063" y="62483"/>
                </a:lnTo>
                <a:lnTo>
                  <a:pt x="893063" y="71627"/>
                </a:lnTo>
                <a:lnTo>
                  <a:pt x="894587" y="62483"/>
                </a:lnTo>
                <a:close/>
              </a:path>
              <a:path w="1842515" h="138684">
                <a:moveTo>
                  <a:pt x="917447" y="80772"/>
                </a:moveTo>
                <a:lnTo>
                  <a:pt x="915923" y="83820"/>
                </a:lnTo>
                <a:lnTo>
                  <a:pt x="917447" y="83820"/>
                </a:lnTo>
                <a:lnTo>
                  <a:pt x="917447" y="80772"/>
                </a:lnTo>
                <a:close/>
              </a:path>
              <a:path w="1842515" h="138684">
                <a:moveTo>
                  <a:pt x="899159" y="53340"/>
                </a:moveTo>
                <a:lnTo>
                  <a:pt x="900683" y="45720"/>
                </a:lnTo>
                <a:lnTo>
                  <a:pt x="897635" y="47244"/>
                </a:lnTo>
                <a:lnTo>
                  <a:pt x="899159" y="53340"/>
                </a:lnTo>
                <a:close/>
              </a:path>
              <a:path w="1842515" h="138684">
                <a:moveTo>
                  <a:pt x="905255" y="45720"/>
                </a:moveTo>
                <a:lnTo>
                  <a:pt x="906779" y="51816"/>
                </a:lnTo>
                <a:lnTo>
                  <a:pt x="911351" y="45720"/>
                </a:lnTo>
                <a:lnTo>
                  <a:pt x="905255" y="45720"/>
                </a:lnTo>
                <a:close/>
              </a:path>
              <a:path w="1842515" h="138684">
                <a:moveTo>
                  <a:pt x="911351" y="45720"/>
                </a:moveTo>
                <a:lnTo>
                  <a:pt x="912875" y="53340"/>
                </a:lnTo>
                <a:lnTo>
                  <a:pt x="915923" y="47244"/>
                </a:lnTo>
                <a:lnTo>
                  <a:pt x="911351" y="45720"/>
                </a:lnTo>
                <a:close/>
              </a:path>
              <a:path w="1842515" h="138684">
                <a:moveTo>
                  <a:pt x="915923" y="47244"/>
                </a:moveTo>
                <a:lnTo>
                  <a:pt x="917447" y="59435"/>
                </a:lnTo>
                <a:lnTo>
                  <a:pt x="918971" y="50292"/>
                </a:lnTo>
                <a:lnTo>
                  <a:pt x="915923" y="47244"/>
                </a:lnTo>
                <a:close/>
              </a:path>
              <a:path w="1842515" h="138684">
                <a:moveTo>
                  <a:pt x="906017" y="52070"/>
                </a:moveTo>
                <a:lnTo>
                  <a:pt x="905255" y="51816"/>
                </a:lnTo>
                <a:lnTo>
                  <a:pt x="902207" y="53340"/>
                </a:lnTo>
                <a:lnTo>
                  <a:pt x="906017" y="52070"/>
                </a:lnTo>
                <a:close/>
              </a:path>
              <a:path w="1842515" h="138684">
                <a:moveTo>
                  <a:pt x="25907" y="79248"/>
                </a:moveTo>
                <a:lnTo>
                  <a:pt x="27431" y="83820"/>
                </a:lnTo>
                <a:lnTo>
                  <a:pt x="28956" y="85344"/>
                </a:lnTo>
                <a:lnTo>
                  <a:pt x="25907" y="79248"/>
                </a:lnTo>
                <a:close/>
              </a:path>
              <a:path w="1842515" h="138684">
                <a:moveTo>
                  <a:pt x="272796" y="92963"/>
                </a:moveTo>
                <a:lnTo>
                  <a:pt x="275843" y="91440"/>
                </a:lnTo>
                <a:lnTo>
                  <a:pt x="272033" y="92710"/>
                </a:lnTo>
                <a:lnTo>
                  <a:pt x="272796" y="92963"/>
                </a:lnTo>
                <a:close/>
              </a:path>
              <a:path w="1842515" h="138684">
                <a:moveTo>
                  <a:pt x="271272" y="80772"/>
                </a:moveTo>
                <a:lnTo>
                  <a:pt x="274320" y="73151"/>
                </a:lnTo>
                <a:lnTo>
                  <a:pt x="269747" y="74675"/>
                </a:lnTo>
                <a:lnTo>
                  <a:pt x="271272" y="80772"/>
                </a:lnTo>
                <a:close/>
              </a:path>
              <a:path w="1842515" h="138684">
                <a:moveTo>
                  <a:pt x="536447" y="92963"/>
                </a:moveTo>
                <a:lnTo>
                  <a:pt x="539495" y="91440"/>
                </a:lnTo>
                <a:lnTo>
                  <a:pt x="535685" y="92710"/>
                </a:lnTo>
                <a:lnTo>
                  <a:pt x="536447" y="92963"/>
                </a:lnTo>
                <a:close/>
              </a:path>
              <a:path w="1842515" h="138684">
                <a:moveTo>
                  <a:pt x="534923" y="80772"/>
                </a:moveTo>
                <a:lnTo>
                  <a:pt x="537971" y="73151"/>
                </a:lnTo>
                <a:lnTo>
                  <a:pt x="533399" y="74675"/>
                </a:lnTo>
                <a:lnTo>
                  <a:pt x="534923" y="80772"/>
                </a:lnTo>
                <a:close/>
              </a:path>
              <a:path w="1842515" h="138684">
                <a:moveTo>
                  <a:pt x="1815083" y="109727"/>
                </a:moveTo>
                <a:lnTo>
                  <a:pt x="1813559" y="108203"/>
                </a:lnTo>
                <a:lnTo>
                  <a:pt x="1812035" y="108203"/>
                </a:lnTo>
                <a:lnTo>
                  <a:pt x="1815083" y="109727"/>
                </a:lnTo>
                <a:close/>
              </a:path>
              <a:path w="1842515" h="138684">
                <a:moveTo>
                  <a:pt x="1798319" y="124967"/>
                </a:moveTo>
                <a:lnTo>
                  <a:pt x="1793747" y="115824"/>
                </a:lnTo>
                <a:lnTo>
                  <a:pt x="1792223" y="123443"/>
                </a:lnTo>
                <a:lnTo>
                  <a:pt x="1798319" y="124967"/>
                </a:lnTo>
                <a:close/>
              </a:path>
              <a:path w="1842515" h="138684">
                <a:moveTo>
                  <a:pt x="1808987" y="118872"/>
                </a:moveTo>
                <a:lnTo>
                  <a:pt x="1808987" y="124967"/>
                </a:lnTo>
                <a:lnTo>
                  <a:pt x="1812035" y="123443"/>
                </a:lnTo>
                <a:lnTo>
                  <a:pt x="1808987" y="118872"/>
                </a:lnTo>
                <a:close/>
              </a:path>
              <a:path w="1842515" h="138684">
                <a:moveTo>
                  <a:pt x="1787651" y="118872"/>
                </a:moveTo>
                <a:lnTo>
                  <a:pt x="1787651" y="111251"/>
                </a:lnTo>
                <a:lnTo>
                  <a:pt x="1786127" y="114300"/>
                </a:lnTo>
                <a:lnTo>
                  <a:pt x="1787651" y="118872"/>
                </a:lnTo>
                <a:close/>
              </a:path>
              <a:path w="1842515" h="138684">
                <a:moveTo>
                  <a:pt x="1795271" y="100584"/>
                </a:moveTo>
                <a:lnTo>
                  <a:pt x="1798319" y="106679"/>
                </a:lnTo>
                <a:lnTo>
                  <a:pt x="1810511" y="102107"/>
                </a:lnTo>
                <a:lnTo>
                  <a:pt x="1795271" y="100584"/>
                </a:lnTo>
                <a:close/>
              </a:path>
              <a:path w="1842515" h="138684">
                <a:moveTo>
                  <a:pt x="1793747" y="112775"/>
                </a:moveTo>
                <a:lnTo>
                  <a:pt x="1795271" y="109727"/>
                </a:lnTo>
                <a:lnTo>
                  <a:pt x="1796795" y="108203"/>
                </a:lnTo>
                <a:lnTo>
                  <a:pt x="1813559" y="108203"/>
                </a:lnTo>
                <a:lnTo>
                  <a:pt x="1815083" y="109727"/>
                </a:lnTo>
                <a:lnTo>
                  <a:pt x="1816226" y="112014"/>
                </a:lnTo>
                <a:lnTo>
                  <a:pt x="1815083" y="114300"/>
                </a:lnTo>
                <a:lnTo>
                  <a:pt x="1813559" y="115824"/>
                </a:lnTo>
                <a:lnTo>
                  <a:pt x="1815083" y="115824"/>
                </a:lnTo>
                <a:lnTo>
                  <a:pt x="1812035" y="117348"/>
                </a:lnTo>
                <a:lnTo>
                  <a:pt x="1810511" y="117348"/>
                </a:lnTo>
                <a:lnTo>
                  <a:pt x="1807463" y="118872"/>
                </a:lnTo>
                <a:lnTo>
                  <a:pt x="1804415" y="118872"/>
                </a:lnTo>
                <a:lnTo>
                  <a:pt x="1798319" y="117348"/>
                </a:lnTo>
                <a:lnTo>
                  <a:pt x="1796795" y="117348"/>
                </a:lnTo>
                <a:lnTo>
                  <a:pt x="1798319" y="124967"/>
                </a:lnTo>
                <a:lnTo>
                  <a:pt x="1808987" y="124967"/>
                </a:lnTo>
                <a:lnTo>
                  <a:pt x="1808987" y="118872"/>
                </a:lnTo>
                <a:lnTo>
                  <a:pt x="1812035" y="123443"/>
                </a:lnTo>
                <a:lnTo>
                  <a:pt x="1816607" y="123443"/>
                </a:lnTo>
                <a:lnTo>
                  <a:pt x="1813559" y="117348"/>
                </a:lnTo>
                <a:lnTo>
                  <a:pt x="1816607" y="123443"/>
                </a:lnTo>
                <a:lnTo>
                  <a:pt x="1816607" y="111251"/>
                </a:lnTo>
                <a:lnTo>
                  <a:pt x="1818131" y="120396"/>
                </a:lnTo>
                <a:lnTo>
                  <a:pt x="1822703" y="117348"/>
                </a:lnTo>
                <a:lnTo>
                  <a:pt x="1822703" y="106679"/>
                </a:lnTo>
                <a:lnTo>
                  <a:pt x="1819655" y="103631"/>
                </a:lnTo>
                <a:lnTo>
                  <a:pt x="1815083" y="102107"/>
                </a:lnTo>
                <a:lnTo>
                  <a:pt x="1810511" y="102107"/>
                </a:lnTo>
                <a:lnTo>
                  <a:pt x="1798319" y="106679"/>
                </a:lnTo>
                <a:lnTo>
                  <a:pt x="1795271" y="100584"/>
                </a:lnTo>
                <a:lnTo>
                  <a:pt x="1793747" y="112775"/>
                </a:lnTo>
                <a:close/>
              </a:path>
              <a:path w="1842515" h="138684">
                <a:moveTo>
                  <a:pt x="1795271" y="100584"/>
                </a:moveTo>
                <a:lnTo>
                  <a:pt x="1790699" y="105155"/>
                </a:lnTo>
                <a:lnTo>
                  <a:pt x="1789175" y="108203"/>
                </a:lnTo>
                <a:lnTo>
                  <a:pt x="1787651" y="111251"/>
                </a:lnTo>
                <a:lnTo>
                  <a:pt x="1787651" y="118872"/>
                </a:lnTo>
                <a:lnTo>
                  <a:pt x="1792223" y="123443"/>
                </a:lnTo>
                <a:lnTo>
                  <a:pt x="1793747" y="115824"/>
                </a:lnTo>
                <a:lnTo>
                  <a:pt x="1798319" y="124967"/>
                </a:lnTo>
                <a:lnTo>
                  <a:pt x="1796795" y="117348"/>
                </a:lnTo>
                <a:lnTo>
                  <a:pt x="1793747" y="114300"/>
                </a:lnTo>
                <a:lnTo>
                  <a:pt x="1795271" y="117348"/>
                </a:lnTo>
                <a:lnTo>
                  <a:pt x="1793747" y="114300"/>
                </a:lnTo>
                <a:lnTo>
                  <a:pt x="1793747" y="112775"/>
                </a:lnTo>
                <a:lnTo>
                  <a:pt x="1795271" y="100584"/>
                </a:lnTo>
                <a:close/>
              </a:path>
              <a:path w="1842515" h="138684">
                <a:moveTo>
                  <a:pt x="1816607" y="112775"/>
                </a:moveTo>
                <a:lnTo>
                  <a:pt x="1816607" y="123443"/>
                </a:lnTo>
                <a:lnTo>
                  <a:pt x="1818131" y="120396"/>
                </a:lnTo>
                <a:lnTo>
                  <a:pt x="1816607" y="111251"/>
                </a:lnTo>
                <a:lnTo>
                  <a:pt x="1816607" y="112775"/>
                </a:lnTo>
                <a:close/>
              </a:path>
              <a:path w="1842515" h="138684">
                <a:moveTo>
                  <a:pt x="528827" y="85344"/>
                </a:moveTo>
                <a:lnTo>
                  <a:pt x="528827" y="86868"/>
                </a:lnTo>
                <a:lnTo>
                  <a:pt x="529132" y="87477"/>
                </a:lnTo>
                <a:lnTo>
                  <a:pt x="530351" y="83820"/>
                </a:lnTo>
                <a:lnTo>
                  <a:pt x="528827" y="85344"/>
                </a:lnTo>
                <a:close/>
              </a:path>
              <a:path w="1842515" h="138684">
                <a:moveTo>
                  <a:pt x="544067" y="97536"/>
                </a:moveTo>
                <a:lnTo>
                  <a:pt x="548639" y="94487"/>
                </a:lnTo>
                <a:lnTo>
                  <a:pt x="547115" y="88392"/>
                </a:lnTo>
                <a:lnTo>
                  <a:pt x="548639" y="94487"/>
                </a:lnTo>
                <a:lnTo>
                  <a:pt x="550163" y="80772"/>
                </a:lnTo>
                <a:lnTo>
                  <a:pt x="553211" y="73151"/>
                </a:lnTo>
                <a:lnTo>
                  <a:pt x="542543" y="73151"/>
                </a:lnTo>
                <a:lnTo>
                  <a:pt x="547115" y="76200"/>
                </a:lnTo>
                <a:lnTo>
                  <a:pt x="547115" y="85344"/>
                </a:lnTo>
                <a:lnTo>
                  <a:pt x="544067" y="88392"/>
                </a:lnTo>
                <a:lnTo>
                  <a:pt x="541019" y="91440"/>
                </a:lnTo>
                <a:lnTo>
                  <a:pt x="537971" y="92963"/>
                </a:lnTo>
                <a:lnTo>
                  <a:pt x="539495" y="91440"/>
                </a:lnTo>
                <a:lnTo>
                  <a:pt x="536447" y="92963"/>
                </a:lnTo>
                <a:lnTo>
                  <a:pt x="535685" y="92710"/>
                </a:lnTo>
                <a:lnTo>
                  <a:pt x="531875" y="91439"/>
                </a:lnTo>
                <a:lnTo>
                  <a:pt x="530351" y="89916"/>
                </a:lnTo>
                <a:lnTo>
                  <a:pt x="531875" y="91440"/>
                </a:lnTo>
                <a:lnTo>
                  <a:pt x="533399" y="92963"/>
                </a:lnTo>
                <a:lnTo>
                  <a:pt x="534923" y="92963"/>
                </a:lnTo>
                <a:lnTo>
                  <a:pt x="536447" y="99060"/>
                </a:lnTo>
                <a:lnTo>
                  <a:pt x="541019" y="99060"/>
                </a:lnTo>
                <a:lnTo>
                  <a:pt x="544067" y="97536"/>
                </a:lnTo>
                <a:close/>
              </a:path>
              <a:path w="1842515" h="138684">
                <a:moveTo>
                  <a:pt x="550163" y="80772"/>
                </a:moveTo>
                <a:lnTo>
                  <a:pt x="548639" y="94487"/>
                </a:lnTo>
                <a:lnTo>
                  <a:pt x="553211" y="89916"/>
                </a:lnTo>
                <a:lnTo>
                  <a:pt x="553211" y="73151"/>
                </a:lnTo>
                <a:lnTo>
                  <a:pt x="550163" y="80772"/>
                </a:lnTo>
                <a:close/>
              </a:path>
              <a:path w="1842515" h="138684">
                <a:moveTo>
                  <a:pt x="542543" y="73151"/>
                </a:moveTo>
                <a:lnTo>
                  <a:pt x="537971" y="73151"/>
                </a:lnTo>
                <a:lnTo>
                  <a:pt x="534923" y="80772"/>
                </a:lnTo>
                <a:lnTo>
                  <a:pt x="533399" y="74675"/>
                </a:lnTo>
                <a:lnTo>
                  <a:pt x="527303" y="76200"/>
                </a:lnTo>
                <a:lnTo>
                  <a:pt x="525779" y="79248"/>
                </a:lnTo>
                <a:lnTo>
                  <a:pt x="524255" y="80772"/>
                </a:lnTo>
                <a:lnTo>
                  <a:pt x="522731" y="86868"/>
                </a:lnTo>
                <a:lnTo>
                  <a:pt x="522731" y="91440"/>
                </a:lnTo>
                <a:lnTo>
                  <a:pt x="525779" y="96012"/>
                </a:lnTo>
                <a:lnTo>
                  <a:pt x="530351" y="99060"/>
                </a:lnTo>
                <a:lnTo>
                  <a:pt x="536447" y="99060"/>
                </a:lnTo>
                <a:lnTo>
                  <a:pt x="534923" y="92963"/>
                </a:lnTo>
                <a:lnTo>
                  <a:pt x="533399" y="92963"/>
                </a:lnTo>
                <a:lnTo>
                  <a:pt x="531875" y="91440"/>
                </a:lnTo>
                <a:lnTo>
                  <a:pt x="528827" y="88392"/>
                </a:lnTo>
                <a:lnTo>
                  <a:pt x="530351" y="89916"/>
                </a:lnTo>
                <a:lnTo>
                  <a:pt x="529132" y="87477"/>
                </a:lnTo>
                <a:lnTo>
                  <a:pt x="528827" y="86868"/>
                </a:lnTo>
                <a:lnTo>
                  <a:pt x="528827" y="85344"/>
                </a:lnTo>
                <a:lnTo>
                  <a:pt x="530351" y="82296"/>
                </a:lnTo>
                <a:lnTo>
                  <a:pt x="536447" y="80772"/>
                </a:lnTo>
                <a:lnTo>
                  <a:pt x="547116" y="80771"/>
                </a:lnTo>
                <a:lnTo>
                  <a:pt x="547115" y="76200"/>
                </a:lnTo>
                <a:lnTo>
                  <a:pt x="542543" y="73151"/>
                </a:lnTo>
                <a:close/>
              </a:path>
              <a:path w="1842515" h="138684">
                <a:moveTo>
                  <a:pt x="286511" y="80772"/>
                </a:moveTo>
                <a:lnTo>
                  <a:pt x="284987" y="94487"/>
                </a:lnTo>
                <a:lnTo>
                  <a:pt x="289559" y="89916"/>
                </a:lnTo>
                <a:lnTo>
                  <a:pt x="289559" y="73151"/>
                </a:lnTo>
                <a:lnTo>
                  <a:pt x="286511" y="80772"/>
                </a:lnTo>
                <a:close/>
              </a:path>
              <a:path w="1842515" h="138684">
                <a:moveTo>
                  <a:pt x="278891" y="73151"/>
                </a:moveTo>
                <a:lnTo>
                  <a:pt x="274320" y="73151"/>
                </a:lnTo>
                <a:lnTo>
                  <a:pt x="271272" y="80772"/>
                </a:lnTo>
                <a:lnTo>
                  <a:pt x="269747" y="74675"/>
                </a:lnTo>
                <a:lnTo>
                  <a:pt x="263652" y="76200"/>
                </a:lnTo>
                <a:lnTo>
                  <a:pt x="265175" y="88392"/>
                </a:lnTo>
                <a:lnTo>
                  <a:pt x="265175" y="86868"/>
                </a:lnTo>
                <a:lnTo>
                  <a:pt x="265480" y="87477"/>
                </a:lnTo>
                <a:lnTo>
                  <a:pt x="266699" y="83820"/>
                </a:lnTo>
                <a:lnTo>
                  <a:pt x="265175" y="85344"/>
                </a:lnTo>
                <a:lnTo>
                  <a:pt x="266699" y="82296"/>
                </a:lnTo>
                <a:lnTo>
                  <a:pt x="272796" y="80772"/>
                </a:lnTo>
                <a:lnTo>
                  <a:pt x="283464" y="80771"/>
                </a:lnTo>
                <a:lnTo>
                  <a:pt x="283464" y="76200"/>
                </a:lnTo>
                <a:lnTo>
                  <a:pt x="278891" y="73151"/>
                </a:lnTo>
                <a:close/>
              </a:path>
              <a:path w="1842515" h="138684">
                <a:moveTo>
                  <a:pt x="269747" y="92963"/>
                </a:moveTo>
                <a:lnTo>
                  <a:pt x="268223" y="91440"/>
                </a:lnTo>
                <a:lnTo>
                  <a:pt x="272796" y="99060"/>
                </a:lnTo>
                <a:lnTo>
                  <a:pt x="271272" y="92963"/>
                </a:lnTo>
                <a:lnTo>
                  <a:pt x="269747" y="92963"/>
                </a:lnTo>
                <a:close/>
              </a:path>
              <a:path w="1842515" h="138684">
                <a:moveTo>
                  <a:pt x="262128" y="96012"/>
                </a:moveTo>
                <a:lnTo>
                  <a:pt x="266699" y="99060"/>
                </a:lnTo>
                <a:lnTo>
                  <a:pt x="272796" y="99060"/>
                </a:lnTo>
                <a:lnTo>
                  <a:pt x="268223" y="91440"/>
                </a:lnTo>
                <a:lnTo>
                  <a:pt x="269747" y="92963"/>
                </a:lnTo>
                <a:lnTo>
                  <a:pt x="271272" y="92963"/>
                </a:lnTo>
                <a:lnTo>
                  <a:pt x="272796" y="99060"/>
                </a:lnTo>
                <a:lnTo>
                  <a:pt x="277367" y="99060"/>
                </a:lnTo>
                <a:lnTo>
                  <a:pt x="280416" y="97536"/>
                </a:lnTo>
                <a:lnTo>
                  <a:pt x="284987" y="94487"/>
                </a:lnTo>
                <a:lnTo>
                  <a:pt x="283464" y="88392"/>
                </a:lnTo>
                <a:lnTo>
                  <a:pt x="284987" y="94487"/>
                </a:lnTo>
                <a:lnTo>
                  <a:pt x="286511" y="80772"/>
                </a:lnTo>
                <a:lnTo>
                  <a:pt x="289559" y="73151"/>
                </a:lnTo>
                <a:lnTo>
                  <a:pt x="278891" y="73151"/>
                </a:lnTo>
                <a:lnTo>
                  <a:pt x="283464" y="76200"/>
                </a:lnTo>
                <a:lnTo>
                  <a:pt x="283464" y="85344"/>
                </a:lnTo>
                <a:lnTo>
                  <a:pt x="280416" y="88392"/>
                </a:lnTo>
                <a:lnTo>
                  <a:pt x="277367" y="91440"/>
                </a:lnTo>
                <a:lnTo>
                  <a:pt x="274320" y="92963"/>
                </a:lnTo>
                <a:lnTo>
                  <a:pt x="275843" y="91440"/>
                </a:lnTo>
                <a:lnTo>
                  <a:pt x="272796" y="92963"/>
                </a:lnTo>
                <a:lnTo>
                  <a:pt x="272033" y="92710"/>
                </a:lnTo>
                <a:lnTo>
                  <a:pt x="268224" y="91439"/>
                </a:lnTo>
                <a:lnTo>
                  <a:pt x="266699" y="89916"/>
                </a:lnTo>
                <a:lnTo>
                  <a:pt x="265480" y="87477"/>
                </a:lnTo>
                <a:lnTo>
                  <a:pt x="265175" y="86868"/>
                </a:lnTo>
                <a:lnTo>
                  <a:pt x="265175" y="88392"/>
                </a:lnTo>
                <a:lnTo>
                  <a:pt x="263652" y="76200"/>
                </a:lnTo>
                <a:lnTo>
                  <a:pt x="262128" y="79248"/>
                </a:lnTo>
                <a:lnTo>
                  <a:pt x="260603" y="80772"/>
                </a:lnTo>
                <a:lnTo>
                  <a:pt x="259079" y="86868"/>
                </a:lnTo>
                <a:lnTo>
                  <a:pt x="259079" y="91440"/>
                </a:lnTo>
                <a:lnTo>
                  <a:pt x="262128" y="96012"/>
                </a:lnTo>
                <a:close/>
              </a:path>
              <a:path w="1842515" h="138684">
                <a:moveTo>
                  <a:pt x="25907" y="64007"/>
                </a:moveTo>
                <a:lnTo>
                  <a:pt x="25907" y="79248"/>
                </a:lnTo>
                <a:lnTo>
                  <a:pt x="25907" y="65531"/>
                </a:lnTo>
                <a:lnTo>
                  <a:pt x="28956" y="57911"/>
                </a:lnTo>
                <a:lnTo>
                  <a:pt x="27431" y="59435"/>
                </a:lnTo>
                <a:lnTo>
                  <a:pt x="25907" y="64007"/>
                </a:lnTo>
                <a:close/>
              </a:path>
              <a:path w="1842515" h="138684">
                <a:moveTo>
                  <a:pt x="45719" y="57911"/>
                </a:moveTo>
                <a:lnTo>
                  <a:pt x="48767" y="62483"/>
                </a:lnTo>
                <a:lnTo>
                  <a:pt x="48767" y="60959"/>
                </a:lnTo>
                <a:lnTo>
                  <a:pt x="54863" y="83820"/>
                </a:lnTo>
                <a:lnTo>
                  <a:pt x="54863" y="59435"/>
                </a:lnTo>
                <a:lnTo>
                  <a:pt x="50291" y="53340"/>
                </a:lnTo>
                <a:lnTo>
                  <a:pt x="45719" y="50292"/>
                </a:lnTo>
                <a:lnTo>
                  <a:pt x="41147" y="47244"/>
                </a:lnTo>
                <a:lnTo>
                  <a:pt x="36575" y="47244"/>
                </a:lnTo>
                <a:lnTo>
                  <a:pt x="36575" y="53340"/>
                </a:lnTo>
                <a:lnTo>
                  <a:pt x="38100" y="53340"/>
                </a:lnTo>
                <a:lnTo>
                  <a:pt x="42671" y="56387"/>
                </a:lnTo>
                <a:lnTo>
                  <a:pt x="41147" y="54863"/>
                </a:lnTo>
                <a:lnTo>
                  <a:pt x="45719" y="57911"/>
                </a:lnTo>
                <a:close/>
              </a:path>
              <a:path w="1842515" h="138684">
                <a:moveTo>
                  <a:pt x="30479" y="88392"/>
                </a:moveTo>
                <a:lnTo>
                  <a:pt x="30479" y="96012"/>
                </a:lnTo>
                <a:lnTo>
                  <a:pt x="35051" y="96012"/>
                </a:lnTo>
                <a:lnTo>
                  <a:pt x="32003" y="89916"/>
                </a:lnTo>
                <a:lnTo>
                  <a:pt x="30479" y="88392"/>
                </a:lnTo>
                <a:close/>
              </a:path>
              <a:path w="1842515" h="138684">
                <a:moveTo>
                  <a:pt x="18287" y="71627"/>
                </a:moveTo>
                <a:lnTo>
                  <a:pt x="19812" y="80772"/>
                </a:lnTo>
                <a:lnTo>
                  <a:pt x="22859" y="88392"/>
                </a:lnTo>
                <a:lnTo>
                  <a:pt x="27431" y="94487"/>
                </a:lnTo>
                <a:lnTo>
                  <a:pt x="30479" y="96012"/>
                </a:lnTo>
                <a:lnTo>
                  <a:pt x="30479" y="88392"/>
                </a:lnTo>
                <a:lnTo>
                  <a:pt x="32003" y="89916"/>
                </a:lnTo>
                <a:lnTo>
                  <a:pt x="35051" y="96012"/>
                </a:lnTo>
                <a:lnTo>
                  <a:pt x="41147" y="96012"/>
                </a:lnTo>
                <a:lnTo>
                  <a:pt x="45719" y="94487"/>
                </a:lnTo>
                <a:lnTo>
                  <a:pt x="48767" y="89916"/>
                </a:lnTo>
                <a:lnTo>
                  <a:pt x="54863" y="83820"/>
                </a:lnTo>
                <a:lnTo>
                  <a:pt x="48767" y="60959"/>
                </a:lnTo>
                <a:lnTo>
                  <a:pt x="48767" y="82296"/>
                </a:lnTo>
                <a:lnTo>
                  <a:pt x="48767" y="80772"/>
                </a:lnTo>
                <a:lnTo>
                  <a:pt x="44195" y="85344"/>
                </a:lnTo>
                <a:lnTo>
                  <a:pt x="41147" y="88392"/>
                </a:lnTo>
                <a:lnTo>
                  <a:pt x="39623" y="89916"/>
                </a:lnTo>
                <a:lnTo>
                  <a:pt x="41147" y="88392"/>
                </a:lnTo>
                <a:lnTo>
                  <a:pt x="38100" y="89916"/>
                </a:lnTo>
                <a:lnTo>
                  <a:pt x="33528" y="89916"/>
                </a:lnTo>
                <a:lnTo>
                  <a:pt x="31089" y="88696"/>
                </a:lnTo>
                <a:lnTo>
                  <a:pt x="27431" y="83820"/>
                </a:lnTo>
                <a:lnTo>
                  <a:pt x="25907" y="79248"/>
                </a:lnTo>
                <a:lnTo>
                  <a:pt x="25907" y="64007"/>
                </a:lnTo>
                <a:lnTo>
                  <a:pt x="27431" y="59435"/>
                </a:lnTo>
                <a:lnTo>
                  <a:pt x="32003" y="54863"/>
                </a:lnTo>
                <a:lnTo>
                  <a:pt x="30479" y="54863"/>
                </a:lnTo>
                <a:lnTo>
                  <a:pt x="33528" y="53340"/>
                </a:lnTo>
                <a:lnTo>
                  <a:pt x="35051" y="53340"/>
                </a:lnTo>
                <a:lnTo>
                  <a:pt x="39623" y="54863"/>
                </a:lnTo>
                <a:lnTo>
                  <a:pt x="38100" y="53340"/>
                </a:lnTo>
                <a:lnTo>
                  <a:pt x="36575" y="53340"/>
                </a:lnTo>
                <a:lnTo>
                  <a:pt x="36575" y="47244"/>
                </a:lnTo>
                <a:lnTo>
                  <a:pt x="32003" y="47244"/>
                </a:lnTo>
                <a:lnTo>
                  <a:pt x="27431" y="48768"/>
                </a:lnTo>
                <a:lnTo>
                  <a:pt x="22859" y="54863"/>
                </a:lnTo>
                <a:lnTo>
                  <a:pt x="19812" y="62483"/>
                </a:lnTo>
                <a:lnTo>
                  <a:pt x="18287" y="71627"/>
                </a:lnTo>
                <a:close/>
              </a:path>
              <a:path w="1842515" h="138684">
                <a:moveTo>
                  <a:pt x="900683" y="97536"/>
                </a:moveTo>
                <a:lnTo>
                  <a:pt x="909827" y="97536"/>
                </a:lnTo>
                <a:lnTo>
                  <a:pt x="914399" y="96012"/>
                </a:lnTo>
                <a:lnTo>
                  <a:pt x="917447" y="92963"/>
                </a:lnTo>
                <a:lnTo>
                  <a:pt x="920495" y="89916"/>
                </a:lnTo>
                <a:lnTo>
                  <a:pt x="923543" y="86868"/>
                </a:lnTo>
                <a:lnTo>
                  <a:pt x="925067" y="82296"/>
                </a:lnTo>
                <a:lnTo>
                  <a:pt x="925067" y="62483"/>
                </a:lnTo>
                <a:lnTo>
                  <a:pt x="923543" y="57911"/>
                </a:lnTo>
                <a:lnTo>
                  <a:pt x="922019" y="53340"/>
                </a:lnTo>
                <a:lnTo>
                  <a:pt x="918971" y="50292"/>
                </a:lnTo>
                <a:lnTo>
                  <a:pt x="917447" y="59435"/>
                </a:lnTo>
                <a:lnTo>
                  <a:pt x="915923" y="47244"/>
                </a:lnTo>
                <a:lnTo>
                  <a:pt x="912875" y="53340"/>
                </a:lnTo>
                <a:lnTo>
                  <a:pt x="911351" y="45720"/>
                </a:lnTo>
                <a:lnTo>
                  <a:pt x="906779" y="51816"/>
                </a:lnTo>
                <a:lnTo>
                  <a:pt x="905255" y="45720"/>
                </a:lnTo>
                <a:lnTo>
                  <a:pt x="900683" y="45720"/>
                </a:lnTo>
                <a:lnTo>
                  <a:pt x="899159" y="53340"/>
                </a:lnTo>
                <a:lnTo>
                  <a:pt x="897635" y="47244"/>
                </a:lnTo>
                <a:lnTo>
                  <a:pt x="893063" y="50292"/>
                </a:lnTo>
                <a:lnTo>
                  <a:pt x="890015" y="53340"/>
                </a:lnTo>
                <a:lnTo>
                  <a:pt x="888491" y="56387"/>
                </a:lnTo>
                <a:lnTo>
                  <a:pt x="886967" y="60959"/>
                </a:lnTo>
                <a:lnTo>
                  <a:pt x="885443" y="71627"/>
                </a:lnTo>
                <a:lnTo>
                  <a:pt x="886967" y="80772"/>
                </a:lnTo>
                <a:lnTo>
                  <a:pt x="888491" y="85344"/>
                </a:lnTo>
                <a:lnTo>
                  <a:pt x="890015" y="89916"/>
                </a:lnTo>
                <a:lnTo>
                  <a:pt x="893063" y="92963"/>
                </a:lnTo>
                <a:lnTo>
                  <a:pt x="893063" y="62483"/>
                </a:lnTo>
                <a:lnTo>
                  <a:pt x="894587" y="59435"/>
                </a:lnTo>
                <a:lnTo>
                  <a:pt x="896111" y="56387"/>
                </a:lnTo>
                <a:lnTo>
                  <a:pt x="896111" y="57911"/>
                </a:lnTo>
                <a:lnTo>
                  <a:pt x="897635" y="54863"/>
                </a:lnTo>
                <a:lnTo>
                  <a:pt x="900683" y="53340"/>
                </a:lnTo>
                <a:lnTo>
                  <a:pt x="902207" y="53340"/>
                </a:lnTo>
                <a:lnTo>
                  <a:pt x="905255" y="51816"/>
                </a:lnTo>
                <a:lnTo>
                  <a:pt x="906017" y="52070"/>
                </a:lnTo>
                <a:lnTo>
                  <a:pt x="909827" y="53340"/>
                </a:lnTo>
                <a:lnTo>
                  <a:pt x="911351" y="53340"/>
                </a:lnTo>
                <a:lnTo>
                  <a:pt x="914399" y="54863"/>
                </a:lnTo>
                <a:lnTo>
                  <a:pt x="915923" y="57911"/>
                </a:lnTo>
                <a:lnTo>
                  <a:pt x="915923" y="56387"/>
                </a:lnTo>
                <a:lnTo>
                  <a:pt x="917447" y="60959"/>
                </a:lnTo>
                <a:lnTo>
                  <a:pt x="917447" y="62483"/>
                </a:lnTo>
                <a:lnTo>
                  <a:pt x="918971" y="71627"/>
                </a:lnTo>
                <a:lnTo>
                  <a:pt x="917447" y="80772"/>
                </a:lnTo>
                <a:lnTo>
                  <a:pt x="917447" y="83820"/>
                </a:lnTo>
                <a:lnTo>
                  <a:pt x="915923" y="86868"/>
                </a:lnTo>
                <a:lnTo>
                  <a:pt x="915923" y="85344"/>
                </a:lnTo>
                <a:lnTo>
                  <a:pt x="912875" y="88392"/>
                </a:lnTo>
                <a:lnTo>
                  <a:pt x="914399" y="88392"/>
                </a:lnTo>
                <a:lnTo>
                  <a:pt x="911351" y="89916"/>
                </a:lnTo>
                <a:lnTo>
                  <a:pt x="909827" y="89916"/>
                </a:lnTo>
                <a:lnTo>
                  <a:pt x="905255" y="91440"/>
                </a:lnTo>
                <a:lnTo>
                  <a:pt x="902207" y="89916"/>
                </a:lnTo>
                <a:lnTo>
                  <a:pt x="899159" y="89916"/>
                </a:lnTo>
                <a:lnTo>
                  <a:pt x="897635" y="88392"/>
                </a:lnTo>
                <a:lnTo>
                  <a:pt x="896111" y="85344"/>
                </a:lnTo>
                <a:lnTo>
                  <a:pt x="896111" y="96012"/>
                </a:lnTo>
                <a:lnTo>
                  <a:pt x="900683" y="97536"/>
                </a:lnTo>
                <a:close/>
              </a:path>
              <a:path w="1842515" h="138684">
                <a:moveTo>
                  <a:pt x="896111" y="96012"/>
                </a:moveTo>
                <a:lnTo>
                  <a:pt x="896111" y="86868"/>
                </a:lnTo>
                <a:lnTo>
                  <a:pt x="894587" y="83820"/>
                </a:lnTo>
                <a:lnTo>
                  <a:pt x="893063" y="79248"/>
                </a:lnTo>
                <a:lnTo>
                  <a:pt x="893063" y="92963"/>
                </a:lnTo>
                <a:lnTo>
                  <a:pt x="896111" y="96012"/>
                </a:lnTo>
                <a:close/>
              </a:path>
              <a:path w="1842515" h="138684">
                <a:moveTo>
                  <a:pt x="702563" y="97536"/>
                </a:moveTo>
                <a:lnTo>
                  <a:pt x="711707" y="97536"/>
                </a:lnTo>
                <a:lnTo>
                  <a:pt x="716279" y="96012"/>
                </a:lnTo>
                <a:lnTo>
                  <a:pt x="719327" y="92963"/>
                </a:lnTo>
                <a:lnTo>
                  <a:pt x="722375" y="89916"/>
                </a:lnTo>
                <a:lnTo>
                  <a:pt x="725423" y="86868"/>
                </a:lnTo>
                <a:lnTo>
                  <a:pt x="726947" y="82296"/>
                </a:lnTo>
                <a:lnTo>
                  <a:pt x="726947" y="62483"/>
                </a:lnTo>
                <a:lnTo>
                  <a:pt x="725423" y="57911"/>
                </a:lnTo>
                <a:lnTo>
                  <a:pt x="723899" y="53340"/>
                </a:lnTo>
                <a:lnTo>
                  <a:pt x="720851" y="50292"/>
                </a:lnTo>
                <a:lnTo>
                  <a:pt x="719327" y="59435"/>
                </a:lnTo>
                <a:lnTo>
                  <a:pt x="717803" y="47244"/>
                </a:lnTo>
                <a:lnTo>
                  <a:pt x="714755" y="53340"/>
                </a:lnTo>
                <a:lnTo>
                  <a:pt x="713231" y="45720"/>
                </a:lnTo>
                <a:lnTo>
                  <a:pt x="708659" y="51816"/>
                </a:lnTo>
                <a:lnTo>
                  <a:pt x="707135" y="45720"/>
                </a:lnTo>
                <a:lnTo>
                  <a:pt x="702563" y="45720"/>
                </a:lnTo>
                <a:lnTo>
                  <a:pt x="701039" y="53340"/>
                </a:lnTo>
                <a:lnTo>
                  <a:pt x="699515" y="47244"/>
                </a:lnTo>
                <a:lnTo>
                  <a:pt x="694943" y="50292"/>
                </a:lnTo>
                <a:lnTo>
                  <a:pt x="691895" y="53340"/>
                </a:lnTo>
                <a:lnTo>
                  <a:pt x="690371" y="56387"/>
                </a:lnTo>
                <a:lnTo>
                  <a:pt x="688847" y="60959"/>
                </a:lnTo>
                <a:lnTo>
                  <a:pt x="687323" y="71627"/>
                </a:lnTo>
                <a:lnTo>
                  <a:pt x="688847" y="80772"/>
                </a:lnTo>
                <a:lnTo>
                  <a:pt x="690371" y="85344"/>
                </a:lnTo>
                <a:lnTo>
                  <a:pt x="691895" y="89916"/>
                </a:lnTo>
                <a:lnTo>
                  <a:pt x="694943" y="92963"/>
                </a:lnTo>
                <a:lnTo>
                  <a:pt x="694943" y="62483"/>
                </a:lnTo>
                <a:lnTo>
                  <a:pt x="696467" y="59435"/>
                </a:lnTo>
                <a:lnTo>
                  <a:pt x="697991" y="56387"/>
                </a:lnTo>
                <a:lnTo>
                  <a:pt x="697991" y="57911"/>
                </a:lnTo>
                <a:lnTo>
                  <a:pt x="699515" y="54863"/>
                </a:lnTo>
                <a:lnTo>
                  <a:pt x="702563" y="53340"/>
                </a:lnTo>
                <a:lnTo>
                  <a:pt x="704087" y="53340"/>
                </a:lnTo>
                <a:lnTo>
                  <a:pt x="707135" y="51816"/>
                </a:lnTo>
                <a:lnTo>
                  <a:pt x="707897" y="52070"/>
                </a:lnTo>
                <a:lnTo>
                  <a:pt x="711707" y="53340"/>
                </a:lnTo>
                <a:lnTo>
                  <a:pt x="713231" y="53340"/>
                </a:lnTo>
                <a:lnTo>
                  <a:pt x="716279" y="54863"/>
                </a:lnTo>
                <a:lnTo>
                  <a:pt x="717803" y="57911"/>
                </a:lnTo>
                <a:lnTo>
                  <a:pt x="717803" y="56387"/>
                </a:lnTo>
                <a:lnTo>
                  <a:pt x="719327" y="60959"/>
                </a:lnTo>
                <a:lnTo>
                  <a:pt x="719327" y="62483"/>
                </a:lnTo>
                <a:lnTo>
                  <a:pt x="720851" y="71627"/>
                </a:lnTo>
                <a:lnTo>
                  <a:pt x="719327" y="80772"/>
                </a:lnTo>
                <a:lnTo>
                  <a:pt x="719327" y="83820"/>
                </a:lnTo>
                <a:lnTo>
                  <a:pt x="717803" y="86868"/>
                </a:lnTo>
                <a:lnTo>
                  <a:pt x="717803" y="85344"/>
                </a:lnTo>
                <a:lnTo>
                  <a:pt x="714755" y="88392"/>
                </a:lnTo>
                <a:lnTo>
                  <a:pt x="716279" y="88392"/>
                </a:lnTo>
                <a:lnTo>
                  <a:pt x="713231" y="89916"/>
                </a:lnTo>
                <a:lnTo>
                  <a:pt x="711707" y="89916"/>
                </a:lnTo>
                <a:lnTo>
                  <a:pt x="707135" y="91440"/>
                </a:lnTo>
                <a:lnTo>
                  <a:pt x="704087" y="89916"/>
                </a:lnTo>
                <a:lnTo>
                  <a:pt x="701039" y="89916"/>
                </a:lnTo>
                <a:lnTo>
                  <a:pt x="699515" y="88392"/>
                </a:lnTo>
                <a:lnTo>
                  <a:pt x="697991" y="85344"/>
                </a:lnTo>
                <a:lnTo>
                  <a:pt x="697991" y="96012"/>
                </a:lnTo>
                <a:lnTo>
                  <a:pt x="702563" y="97536"/>
                </a:lnTo>
                <a:close/>
              </a:path>
              <a:path w="1842515" h="138684">
                <a:moveTo>
                  <a:pt x="697991" y="96012"/>
                </a:moveTo>
                <a:lnTo>
                  <a:pt x="697991" y="86868"/>
                </a:lnTo>
                <a:lnTo>
                  <a:pt x="696467" y="83820"/>
                </a:lnTo>
                <a:lnTo>
                  <a:pt x="694943" y="79248"/>
                </a:lnTo>
                <a:lnTo>
                  <a:pt x="694943" y="92963"/>
                </a:lnTo>
                <a:lnTo>
                  <a:pt x="697991" y="96012"/>
                </a:lnTo>
                <a:close/>
              </a:path>
              <a:path w="1842515" h="138684">
                <a:moveTo>
                  <a:pt x="1799843" y="65531"/>
                </a:moveTo>
                <a:lnTo>
                  <a:pt x="1798319" y="64007"/>
                </a:lnTo>
                <a:lnTo>
                  <a:pt x="1798319" y="65531"/>
                </a:lnTo>
                <a:lnTo>
                  <a:pt x="1796795" y="62483"/>
                </a:lnTo>
                <a:lnTo>
                  <a:pt x="1796795" y="54863"/>
                </a:lnTo>
                <a:lnTo>
                  <a:pt x="1798319" y="53340"/>
                </a:lnTo>
                <a:lnTo>
                  <a:pt x="1801367" y="51816"/>
                </a:lnTo>
                <a:lnTo>
                  <a:pt x="1799843" y="51816"/>
                </a:lnTo>
                <a:lnTo>
                  <a:pt x="1802891" y="50292"/>
                </a:lnTo>
                <a:lnTo>
                  <a:pt x="1804415" y="44196"/>
                </a:lnTo>
                <a:lnTo>
                  <a:pt x="1798319" y="45720"/>
                </a:lnTo>
                <a:lnTo>
                  <a:pt x="1793747" y="48768"/>
                </a:lnTo>
                <a:lnTo>
                  <a:pt x="1790699" y="53340"/>
                </a:lnTo>
                <a:lnTo>
                  <a:pt x="1789175" y="59435"/>
                </a:lnTo>
                <a:lnTo>
                  <a:pt x="1790699" y="65531"/>
                </a:lnTo>
                <a:lnTo>
                  <a:pt x="1793747" y="70103"/>
                </a:lnTo>
                <a:lnTo>
                  <a:pt x="1798319" y="73151"/>
                </a:lnTo>
                <a:lnTo>
                  <a:pt x="1804415" y="73151"/>
                </a:lnTo>
                <a:lnTo>
                  <a:pt x="1802891" y="67055"/>
                </a:lnTo>
                <a:lnTo>
                  <a:pt x="1807463" y="67055"/>
                </a:lnTo>
                <a:lnTo>
                  <a:pt x="1810511" y="71627"/>
                </a:lnTo>
                <a:lnTo>
                  <a:pt x="1810511" y="64007"/>
                </a:lnTo>
                <a:lnTo>
                  <a:pt x="1815083" y="68579"/>
                </a:lnTo>
                <a:lnTo>
                  <a:pt x="1812035" y="57911"/>
                </a:lnTo>
                <a:lnTo>
                  <a:pt x="1812035" y="56387"/>
                </a:lnTo>
                <a:lnTo>
                  <a:pt x="1810511" y="54863"/>
                </a:lnTo>
                <a:lnTo>
                  <a:pt x="1811781" y="58674"/>
                </a:lnTo>
                <a:lnTo>
                  <a:pt x="1812035" y="59435"/>
                </a:lnTo>
                <a:lnTo>
                  <a:pt x="1812035" y="60959"/>
                </a:lnTo>
                <a:lnTo>
                  <a:pt x="1808987" y="65531"/>
                </a:lnTo>
                <a:lnTo>
                  <a:pt x="1803762" y="66838"/>
                </a:lnTo>
                <a:lnTo>
                  <a:pt x="1801367" y="67055"/>
                </a:lnTo>
                <a:lnTo>
                  <a:pt x="1799843" y="65531"/>
                </a:lnTo>
                <a:close/>
              </a:path>
              <a:path w="1842515" h="138684">
                <a:moveTo>
                  <a:pt x="1796795" y="54863"/>
                </a:moveTo>
                <a:lnTo>
                  <a:pt x="1796795" y="62483"/>
                </a:lnTo>
                <a:lnTo>
                  <a:pt x="1796795" y="56387"/>
                </a:lnTo>
                <a:lnTo>
                  <a:pt x="1798319" y="53340"/>
                </a:lnTo>
                <a:lnTo>
                  <a:pt x="1796795" y="54863"/>
                </a:lnTo>
                <a:close/>
              </a:path>
              <a:path w="1842515" h="138684">
                <a:moveTo>
                  <a:pt x="1809749" y="52958"/>
                </a:moveTo>
                <a:lnTo>
                  <a:pt x="1810511" y="53340"/>
                </a:lnTo>
                <a:lnTo>
                  <a:pt x="1808987" y="51816"/>
                </a:lnTo>
                <a:lnTo>
                  <a:pt x="1807463" y="51816"/>
                </a:lnTo>
                <a:lnTo>
                  <a:pt x="1809749" y="52958"/>
                </a:lnTo>
                <a:close/>
              </a:path>
              <a:path w="1842515" h="138684">
                <a:moveTo>
                  <a:pt x="1811781" y="58674"/>
                </a:moveTo>
                <a:lnTo>
                  <a:pt x="1810511" y="62483"/>
                </a:lnTo>
                <a:lnTo>
                  <a:pt x="1812035" y="60959"/>
                </a:lnTo>
                <a:lnTo>
                  <a:pt x="1812035" y="59435"/>
                </a:lnTo>
                <a:lnTo>
                  <a:pt x="1811781" y="58674"/>
                </a:lnTo>
                <a:close/>
              </a:path>
              <a:path w="1842515" h="138684">
                <a:moveTo>
                  <a:pt x="1818131" y="59435"/>
                </a:moveTo>
                <a:lnTo>
                  <a:pt x="1818131" y="53340"/>
                </a:lnTo>
                <a:lnTo>
                  <a:pt x="1815083" y="48768"/>
                </a:lnTo>
                <a:lnTo>
                  <a:pt x="1810511" y="45720"/>
                </a:lnTo>
                <a:lnTo>
                  <a:pt x="1804415" y="44196"/>
                </a:lnTo>
                <a:lnTo>
                  <a:pt x="1802891" y="50292"/>
                </a:lnTo>
                <a:lnTo>
                  <a:pt x="1799843" y="51816"/>
                </a:lnTo>
                <a:lnTo>
                  <a:pt x="1803762" y="50509"/>
                </a:lnTo>
                <a:lnTo>
                  <a:pt x="1804415" y="50292"/>
                </a:lnTo>
                <a:lnTo>
                  <a:pt x="1808987" y="51816"/>
                </a:lnTo>
                <a:lnTo>
                  <a:pt x="1810511" y="53340"/>
                </a:lnTo>
                <a:lnTo>
                  <a:pt x="1809749" y="52958"/>
                </a:lnTo>
                <a:lnTo>
                  <a:pt x="1812035" y="56387"/>
                </a:lnTo>
                <a:lnTo>
                  <a:pt x="1812035" y="57911"/>
                </a:lnTo>
                <a:lnTo>
                  <a:pt x="1815083" y="68579"/>
                </a:lnTo>
                <a:lnTo>
                  <a:pt x="1818131" y="64007"/>
                </a:lnTo>
                <a:lnTo>
                  <a:pt x="1818131" y="59435"/>
                </a:lnTo>
                <a:close/>
              </a:path>
              <a:path w="1842515" h="138684">
                <a:moveTo>
                  <a:pt x="1804415" y="67055"/>
                </a:moveTo>
                <a:lnTo>
                  <a:pt x="1802891" y="67055"/>
                </a:lnTo>
                <a:lnTo>
                  <a:pt x="1804415" y="73151"/>
                </a:lnTo>
                <a:lnTo>
                  <a:pt x="1810511" y="71627"/>
                </a:lnTo>
                <a:lnTo>
                  <a:pt x="1807463" y="67055"/>
                </a:lnTo>
                <a:lnTo>
                  <a:pt x="1804415" y="67055"/>
                </a:lnTo>
                <a:close/>
              </a:path>
              <a:path w="1842515" h="138684">
                <a:moveTo>
                  <a:pt x="1508759" y="50292"/>
                </a:moveTo>
                <a:lnTo>
                  <a:pt x="1505711" y="56387"/>
                </a:lnTo>
                <a:lnTo>
                  <a:pt x="1511807" y="65531"/>
                </a:lnTo>
                <a:lnTo>
                  <a:pt x="1539239" y="67055"/>
                </a:lnTo>
                <a:lnTo>
                  <a:pt x="1536191" y="60959"/>
                </a:lnTo>
                <a:lnTo>
                  <a:pt x="1533143" y="59435"/>
                </a:lnTo>
                <a:lnTo>
                  <a:pt x="1531619" y="57911"/>
                </a:lnTo>
                <a:lnTo>
                  <a:pt x="1532381" y="60959"/>
                </a:lnTo>
                <a:lnTo>
                  <a:pt x="1533143" y="64007"/>
                </a:lnTo>
                <a:lnTo>
                  <a:pt x="1512722" y="60959"/>
                </a:lnTo>
                <a:lnTo>
                  <a:pt x="1508759" y="60959"/>
                </a:lnTo>
                <a:lnTo>
                  <a:pt x="1508759" y="50292"/>
                </a:lnTo>
                <a:close/>
              </a:path>
              <a:path w="1842515" h="138684">
                <a:moveTo>
                  <a:pt x="1511807" y="59435"/>
                </a:moveTo>
                <a:lnTo>
                  <a:pt x="1514855" y="53340"/>
                </a:lnTo>
                <a:lnTo>
                  <a:pt x="1514855" y="54863"/>
                </a:lnTo>
                <a:lnTo>
                  <a:pt x="1517903" y="51816"/>
                </a:lnTo>
                <a:lnTo>
                  <a:pt x="1514855" y="45720"/>
                </a:lnTo>
                <a:lnTo>
                  <a:pt x="1508759" y="50292"/>
                </a:lnTo>
                <a:lnTo>
                  <a:pt x="1508759" y="60959"/>
                </a:lnTo>
                <a:lnTo>
                  <a:pt x="1512722" y="60959"/>
                </a:lnTo>
                <a:lnTo>
                  <a:pt x="1513331" y="57911"/>
                </a:lnTo>
                <a:lnTo>
                  <a:pt x="1511807" y="59435"/>
                </a:lnTo>
                <a:close/>
              </a:path>
              <a:path w="1842515" h="138684">
                <a:moveTo>
                  <a:pt x="1530095" y="45720"/>
                </a:moveTo>
                <a:lnTo>
                  <a:pt x="1522475" y="44196"/>
                </a:lnTo>
                <a:lnTo>
                  <a:pt x="1517903" y="44196"/>
                </a:lnTo>
                <a:lnTo>
                  <a:pt x="1514855" y="45720"/>
                </a:lnTo>
                <a:lnTo>
                  <a:pt x="1517903" y="51816"/>
                </a:lnTo>
                <a:lnTo>
                  <a:pt x="1520951" y="50292"/>
                </a:lnTo>
                <a:lnTo>
                  <a:pt x="1519427" y="51816"/>
                </a:lnTo>
                <a:lnTo>
                  <a:pt x="1522475" y="50292"/>
                </a:lnTo>
                <a:lnTo>
                  <a:pt x="1528571" y="51816"/>
                </a:lnTo>
                <a:lnTo>
                  <a:pt x="1527047" y="51816"/>
                </a:lnTo>
                <a:lnTo>
                  <a:pt x="1529080" y="52831"/>
                </a:lnTo>
                <a:lnTo>
                  <a:pt x="1530095" y="54863"/>
                </a:lnTo>
                <a:lnTo>
                  <a:pt x="1530095" y="53340"/>
                </a:lnTo>
                <a:lnTo>
                  <a:pt x="1533143" y="59435"/>
                </a:lnTo>
                <a:lnTo>
                  <a:pt x="1536191" y="60959"/>
                </a:lnTo>
                <a:lnTo>
                  <a:pt x="1539239" y="67055"/>
                </a:lnTo>
                <a:lnTo>
                  <a:pt x="1539239" y="56387"/>
                </a:lnTo>
                <a:lnTo>
                  <a:pt x="1536191" y="50292"/>
                </a:lnTo>
                <a:lnTo>
                  <a:pt x="1533143" y="47244"/>
                </a:lnTo>
                <a:lnTo>
                  <a:pt x="1530095" y="45720"/>
                </a:lnTo>
                <a:close/>
              </a:path>
              <a:path w="1842515" h="138684">
                <a:moveTo>
                  <a:pt x="1511807" y="65531"/>
                </a:moveTo>
                <a:lnTo>
                  <a:pt x="1505711" y="56387"/>
                </a:lnTo>
                <a:lnTo>
                  <a:pt x="1504187" y="67055"/>
                </a:lnTo>
                <a:lnTo>
                  <a:pt x="1539239" y="67055"/>
                </a:lnTo>
                <a:lnTo>
                  <a:pt x="1511807" y="65531"/>
                </a:lnTo>
                <a:close/>
              </a:path>
              <a:path w="1842515" h="138684">
                <a:moveTo>
                  <a:pt x="105156" y="50292"/>
                </a:moveTo>
                <a:lnTo>
                  <a:pt x="102107" y="56387"/>
                </a:lnTo>
                <a:lnTo>
                  <a:pt x="108203" y="65531"/>
                </a:lnTo>
                <a:lnTo>
                  <a:pt x="135635" y="67055"/>
                </a:lnTo>
                <a:lnTo>
                  <a:pt x="132587" y="60959"/>
                </a:lnTo>
                <a:lnTo>
                  <a:pt x="129539" y="59435"/>
                </a:lnTo>
                <a:lnTo>
                  <a:pt x="128015" y="57911"/>
                </a:lnTo>
                <a:lnTo>
                  <a:pt x="128778" y="60959"/>
                </a:lnTo>
                <a:lnTo>
                  <a:pt x="129539" y="64007"/>
                </a:lnTo>
                <a:lnTo>
                  <a:pt x="109118" y="60959"/>
                </a:lnTo>
                <a:lnTo>
                  <a:pt x="105156" y="60959"/>
                </a:lnTo>
                <a:lnTo>
                  <a:pt x="105156" y="50292"/>
                </a:lnTo>
                <a:close/>
              </a:path>
              <a:path w="1842515" h="138684">
                <a:moveTo>
                  <a:pt x="108203" y="59435"/>
                </a:moveTo>
                <a:lnTo>
                  <a:pt x="111251" y="53340"/>
                </a:lnTo>
                <a:lnTo>
                  <a:pt x="111251" y="54863"/>
                </a:lnTo>
                <a:lnTo>
                  <a:pt x="114300" y="51816"/>
                </a:lnTo>
                <a:lnTo>
                  <a:pt x="111251" y="45720"/>
                </a:lnTo>
                <a:lnTo>
                  <a:pt x="105156" y="50292"/>
                </a:lnTo>
                <a:lnTo>
                  <a:pt x="105156" y="60959"/>
                </a:lnTo>
                <a:lnTo>
                  <a:pt x="109118" y="60959"/>
                </a:lnTo>
                <a:lnTo>
                  <a:pt x="109728" y="57911"/>
                </a:lnTo>
                <a:lnTo>
                  <a:pt x="108203" y="59435"/>
                </a:lnTo>
                <a:close/>
              </a:path>
              <a:path w="1842515" h="138684">
                <a:moveTo>
                  <a:pt x="126491" y="45720"/>
                </a:moveTo>
                <a:lnTo>
                  <a:pt x="118872" y="44196"/>
                </a:lnTo>
                <a:lnTo>
                  <a:pt x="114300" y="44196"/>
                </a:lnTo>
                <a:lnTo>
                  <a:pt x="111251" y="45720"/>
                </a:lnTo>
                <a:lnTo>
                  <a:pt x="114300" y="51816"/>
                </a:lnTo>
                <a:lnTo>
                  <a:pt x="117347" y="50292"/>
                </a:lnTo>
                <a:lnTo>
                  <a:pt x="115823" y="51816"/>
                </a:lnTo>
                <a:lnTo>
                  <a:pt x="118872" y="50292"/>
                </a:lnTo>
                <a:lnTo>
                  <a:pt x="124967" y="51816"/>
                </a:lnTo>
                <a:lnTo>
                  <a:pt x="123443" y="51816"/>
                </a:lnTo>
                <a:lnTo>
                  <a:pt x="125476" y="52831"/>
                </a:lnTo>
                <a:lnTo>
                  <a:pt x="126491" y="54863"/>
                </a:lnTo>
                <a:lnTo>
                  <a:pt x="126491" y="53340"/>
                </a:lnTo>
                <a:lnTo>
                  <a:pt x="129539" y="59435"/>
                </a:lnTo>
                <a:lnTo>
                  <a:pt x="132587" y="60959"/>
                </a:lnTo>
                <a:lnTo>
                  <a:pt x="135635" y="67055"/>
                </a:lnTo>
                <a:lnTo>
                  <a:pt x="135635" y="56387"/>
                </a:lnTo>
                <a:lnTo>
                  <a:pt x="132587" y="50292"/>
                </a:lnTo>
                <a:lnTo>
                  <a:pt x="129539" y="47244"/>
                </a:lnTo>
                <a:lnTo>
                  <a:pt x="126491" y="45720"/>
                </a:lnTo>
                <a:close/>
              </a:path>
              <a:path w="1842515" h="138684">
                <a:moveTo>
                  <a:pt x="108203" y="65531"/>
                </a:moveTo>
                <a:lnTo>
                  <a:pt x="102107" y="56387"/>
                </a:lnTo>
                <a:lnTo>
                  <a:pt x="100584" y="67055"/>
                </a:lnTo>
                <a:lnTo>
                  <a:pt x="135635" y="67055"/>
                </a:lnTo>
                <a:lnTo>
                  <a:pt x="108203" y="65531"/>
                </a:lnTo>
                <a:close/>
              </a:path>
              <a:path w="1842515" h="138684">
                <a:moveTo>
                  <a:pt x="1664207" y="38100"/>
                </a:moveTo>
                <a:lnTo>
                  <a:pt x="1665731" y="32003"/>
                </a:lnTo>
                <a:lnTo>
                  <a:pt x="1661159" y="33527"/>
                </a:lnTo>
                <a:lnTo>
                  <a:pt x="1658111" y="35051"/>
                </a:lnTo>
                <a:lnTo>
                  <a:pt x="1656587" y="38100"/>
                </a:lnTo>
                <a:lnTo>
                  <a:pt x="1658111" y="108203"/>
                </a:lnTo>
                <a:lnTo>
                  <a:pt x="1661159" y="109727"/>
                </a:lnTo>
                <a:lnTo>
                  <a:pt x="1665731" y="111251"/>
                </a:lnTo>
                <a:lnTo>
                  <a:pt x="1662683" y="103631"/>
                </a:lnTo>
                <a:lnTo>
                  <a:pt x="1662683" y="39624"/>
                </a:lnTo>
                <a:lnTo>
                  <a:pt x="1664207" y="38100"/>
                </a:lnTo>
                <a:close/>
              </a:path>
              <a:path w="1842515" h="138684">
                <a:moveTo>
                  <a:pt x="1674875" y="111251"/>
                </a:moveTo>
                <a:lnTo>
                  <a:pt x="1677923" y="109727"/>
                </a:lnTo>
                <a:lnTo>
                  <a:pt x="1676399" y="105155"/>
                </a:lnTo>
                <a:lnTo>
                  <a:pt x="1677923" y="109727"/>
                </a:lnTo>
                <a:lnTo>
                  <a:pt x="1680971" y="108203"/>
                </a:lnTo>
                <a:lnTo>
                  <a:pt x="1682495" y="105155"/>
                </a:lnTo>
                <a:lnTo>
                  <a:pt x="1682495" y="38100"/>
                </a:lnTo>
                <a:lnTo>
                  <a:pt x="1680971" y="35051"/>
                </a:lnTo>
                <a:lnTo>
                  <a:pt x="1679447" y="33527"/>
                </a:lnTo>
                <a:lnTo>
                  <a:pt x="1676399" y="38100"/>
                </a:lnTo>
                <a:lnTo>
                  <a:pt x="1674875" y="32003"/>
                </a:lnTo>
                <a:lnTo>
                  <a:pt x="1665731" y="32003"/>
                </a:lnTo>
                <a:lnTo>
                  <a:pt x="1664207" y="38100"/>
                </a:lnTo>
                <a:lnTo>
                  <a:pt x="1662683" y="39624"/>
                </a:lnTo>
                <a:lnTo>
                  <a:pt x="1662683" y="103631"/>
                </a:lnTo>
                <a:lnTo>
                  <a:pt x="1665731" y="111251"/>
                </a:lnTo>
                <a:lnTo>
                  <a:pt x="1670303" y="111251"/>
                </a:lnTo>
                <a:lnTo>
                  <a:pt x="1670303" y="105155"/>
                </a:lnTo>
                <a:lnTo>
                  <a:pt x="1665731" y="103631"/>
                </a:lnTo>
                <a:lnTo>
                  <a:pt x="1664207" y="103631"/>
                </a:lnTo>
                <a:lnTo>
                  <a:pt x="1664207" y="105155"/>
                </a:lnTo>
                <a:lnTo>
                  <a:pt x="1664207" y="39624"/>
                </a:lnTo>
                <a:lnTo>
                  <a:pt x="1676399" y="39624"/>
                </a:lnTo>
                <a:lnTo>
                  <a:pt x="1676399" y="103631"/>
                </a:lnTo>
                <a:lnTo>
                  <a:pt x="1674875" y="103631"/>
                </a:lnTo>
                <a:lnTo>
                  <a:pt x="1674875" y="111251"/>
                </a:lnTo>
                <a:close/>
              </a:path>
              <a:path w="1842515" h="138684">
                <a:moveTo>
                  <a:pt x="1673351" y="111251"/>
                </a:moveTo>
                <a:lnTo>
                  <a:pt x="1674875" y="111251"/>
                </a:lnTo>
                <a:lnTo>
                  <a:pt x="1674875" y="103631"/>
                </a:lnTo>
                <a:lnTo>
                  <a:pt x="1671827" y="105155"/>
                </a:lnTo>
                <a:lnTo>
                  <a:pt x="1670303" y="105155"/>
                </a:lnTo>
                <a:lnTo>
                  <a:pt x="1670303" y="111251"/>
                </a:lnTo>
                <a:lnTo>
                  <a:pt x="1673351" y="111251"/>
                </a:lnTo>
                <a:close/>
              </a:path>
              <a:path w="1842515" h="138684">
                <a:moveTo>
                  <a:pt x="643127" y="38100"/>
                </a:moveTo>
                <a:lnTo>
                  <a:pt x="644651" y="32003"/>
                </a:lnTo>
                <a:lnTo>
                  <a:pt x="640079" y="33527"/>
                </a:lnTo>
                <a:lnTo>
                  <a:pt x="637031" y="35051"/>
                </a:lnTo>
                <a:lnTo>
                  <a:pt x="635507" y="38100"/>
                </a:lnTo>
                <a:lnTo>
                  <a:pt x="637031" y="108203"/>
                </a:lnTo>
                <a:lnTo>
                  <a:pt x="640079" y="109727"/>
                </a:lnTo>
                <a:lnTo>
                  <a:pt x="644651" y="111251"/>
                </a:lnTo>
                <a:lnTo>
                  <a:pt x="641603" y="103631"/>
                </a:lnTo>
                <a:lnTo>
                  <a:pt x="641603" y="39624"/>
                </a:lnTo>
                <a:lnTo>
                  <a:pt x="643127" y="38100"/>
                </a:lnTo>
                <a:close/>
              </a:path>
              <a:path w="1842515" h="138684">
                <a:moveTo>
                  <a:pt x="653795" y="111251"/>
                </a:moveTo>
                <a:lnTo>
                  <a:pt x="656843" y="109727"/>
                </a:lnTo>
                <a:lnTo>
                  <a:pt x="655319" y="105155"/>
                </a:lnTo>
                <a:lnTo>
                  <a:pt x="656843" y="109727"/>
                </a:lnTo>
                <a:lnTo>
                  <a:pt x="659891" y="108203"/>
                </a:lnTo>
                <a:lnTo>
                  <a:pt x="661415" y="105155"/>
                </a:lnTo>
                <a:lnTo>
                  <a:pt x="661415" y="38100"/>
                </a:lnTo>
                <a:lnTo>
                  <a:pt x="659891" y="35051"/>
                </a:lnTo>
                <a:lnTo>
                  <a:pt x="658367" y="33527"/>
                </a:lnTo>
                <a:lnTo>
                  <a:pt x="655319" y="38100"/>
                </a:lnTo>
                <a:lnTo>
                  <a:pt x="653795" y="32003"/>
                </a:lnTo>
                <a:lnTo>
                  <a:pt x="644651" y="32003"/>
                </a:lnTo>
                <a:lnTo>
                  <a:pt x="643127" y="38100"/>
                </a:lnTo>
                <a:lnTo>
                  <a:pt x="641603" y="39624"/>
                </a:lnTo>
                <a:lnTo>
                  <a:pt x="641603" y="103631"/>
                </a:lnTo>
                <a:lnTo>
                  <a:pt x="644651" y="111251"/>
                </a:lnTo>
                <a:lnTo>
                  <a:pt x="649223" y="111251"/>
                </a:lnTo>
                <a:lnTo>
                  <a:pt x="649223" y="105155"/>
                </a:lnTo>
                <a:lnTo>
                  <a:pt x="644651" y="103631"/>
                </a:lnTo>
                <a:lnTo>
                  <a:pt x="643128" y="103631"/>
                </a:lnTo>
                <a:lnTo>
                  <a:pt x="643127" y="105155"/>
                </a:lnTo>
                <a:lnTo>
                  <a:pt x="643127" y="39624"/>
                </a:lnTo>
                <a:lnTo>
                  <a:pt x="655319" y="39624"/>
                </a:lnTo>
                <a:lnTo>
                  <a:pt x="655319" y="103631"/>
                </a:lnTo>
                <a:lnTo>
                  <a:pt x="653795" y="103631"/>
                </a:lnTo>
                <a:lnTo>
                  <a:pt x="653795" y="111251"/>
                </a:lnTo>
                <a:close/>
              </a:path>
              <a:path w="1842515" h="138684">
                <a:moveTo>
                  <a:pt x="652271" y="111251"/>
                </a:moveTo>
                <a:lnTo>
                  <a:pt x="653795" y="111251"/>
                </a:lnTo>
                <a:lnTo>
                  <a:pt x="653795" y="103631"/>
                </a:lnTo>
                <a:lnTo>
                  <a:pt x="650747" y="105155"/>
                </a:lnTo>
                <a:lnTo>
                  <a:pt x="649223" y="105155"/>
                </a:lnTo>
                <a:lnTo>
                  <a:pt x="649223" y="111251"/>
                </a:lnTo>
                <a:lnTo>
                  <a:pt x="652271" y="111251"/>
                </a:lnTo>
                <a:close/>
              </a:path>
              <a:path w="1842515" h="138684">
                <a:moveTo>
                  <a:pt x="391667" y="85344"/>
                </a:moveTo>
                <a:lnTo>
                  <a:pt x="394716" y="91440"/>
                </a:lnTo>
                <a:lnTo>
                  <a:pt x="391667" y="39624"/>
                </a:lnTo>
                <a:lnTo>
                  <a:pt x="390143" y="38100"/>
                </a:lnTo>
                <a:lnTo>
                  <a:pt x="391667" y="39624"/>
                </a:lnTo>
                <a:lnTo>
                  <a:pt x="394716" y="91440"/>
                </a:lnTo>
                <a:lnTo>
                  <a:pt x="397764" y="83820"/>
                </a:lnTo>
                <a:lnTo>
                  <a:pt x="397764" y="38100"/>
                </a:lnTo>
                <a:lnTo>
                  <a:pt x="396240" y="35051"/>
                </a:lnTo>
                <a:lnTo>
                  <a:pt x="393191" y="33527"/>
                </a:lnTo>
                <a:lnTo>
                  <a:pt x="390143" y="32003"/>
                </a:lnTo>
                <a:lnTo>
                  <a:pt x="385572" y="32003"/>
                </a:lnTo>
                <a:lnTo>
                  <a:pt x="384047" y="39624"/>
                </a:lnTo>
                <a:lnTo>
                  <a:pt x="390143" y="39624"/>
                </a:lnTo>
                <a:lnTo>
                  <a:pt x="390143" y="76200"/>
                </a:lnTo>
                <a:lnTo>
                  <a:pt x="391667" y="80772"/>
                </a:lnTo>
                <a:lnTo>
                  <a:pt x="391667" y="85344"/>
                </a:lnTo>
                <a:close/>
              </a:path>
              <a:path w="1842515" h="138684">
                <a:moveTo>
                  <a:pt x="417575" y="35051"/>
                </a:moveTo>
                <a:lnTo>
                  <a:pt x="417575" y="80772"/>
                </a:lnTo>
                <a:lnTo>
                  <a:pt x="414528" y="85344"/>
                </a:lnTo>
                <a:lnTo>
                  <a:pt x="414528" y="83820"/>
                </a:lnTo>
                <a:lnTo>
                  <a:pt x="411479" y="86868"/>
                </a:lnTo>
                <a:lnTo>
                  <a:pt x="406908" y="89916"/>
                </a:lnTo>
                <a:lnTo>
                  <a:pt x="403859" y="89916"/>
                </a:lnTo>
                <a:lnTo>
                  <a:pt x="400811" y="88392"/>
                </a:lnTo>
                <a:lnTo>
                  <a:pt x="399287" y="86868"/>
                </a:lnTo>
                <a:lnTo>
                  <a:pt x="397764" y="82296"/>
                </a:lnTo>
                <a:lnTo>
                  <a:pt x="397764" y="38100"/>
                </a:lnTo>
                <a:lnTo>
                  <a:pt x="397764" y="83820"/>
                </a:lnTo>
                <a:lnTo>
                  <a:pt x="394716" y="91440"/>
                </a:lnTo>
                <a:lnTo>
                  <a:pt x="399287" y="94487"/>
                </a:lnTo>
                <a:lnTo>
                  <a:pt x="402335" y="96012"/>
                </a:lnTo>
                <a:lnTo>
                  <a:pt x="402335" y="89916"/>
                </a:lnTo>
                <a:lnTo>
                  <a:pt x="405384" y="96012"/>
                </a:lnTo>
                <a:lnTo>
                  <a:pt x="409955" y="96012"/>
                </a:lnTo>
                <a:lnTo>
                  <a:pt x="409955" y="88392"/>
                </a:lnTo>
                <a:lnTo>
                  <a:pt x="414528" y="92963"/>
                </a:lnTo>
                <a:lnTo>
                  <a:pt x="419099" y="89916"/>
                </a:lnTo>
                <a:lnTo>
                  <a:pt x="417575" y="82296"/>
                </a:lnTo>
                <a:lnTo>
                  <a:pt x="419099" y="89916"/>
                </a:lnTo>
                <a:lnTo>
                  <a:pt x="423672" y="83820"/>
                </a:lnTo>
                <a:lnTo>
                  <a:pt x="423671" y="39624"/>
                </a:lnTo>
                <a:lnTo>
                  <a:pt x="435864" y="39624"/>
                </a:lnTo>
                <a:lnTo>
                  <a:pt x="434340" y="32003"/>
                </a:lnTo>
                <a:lnTo>
                  <a:pt x="425196" y="32003"/>
                </a:lnTo>
                <a:lnTo>
                  <a:pt x="423672" y="38100"/>
                </a:lnTo>
                <a:lnTo>
                  <a:pt x="422147" y="39624"/>
                </a:lnTo>
                <a:lnTo>
                  <a:pt x="420623" y="33527"/>
                </a:lnTo>
                <a:lnTo>
                  <a:pt x="417575" y="35051"/>
                </a:lnTo>
                <a:close/>
              </a:path>
              <a:path w="1842515" h="138684">
                <a:moveTo>
                  <a:pt x="426719" y="104394"/>
                </a:moveTo>
                <a:lnTo>
                  <a:pt x="426720" y="89916"/>
                </a:lnTo>
                <a:lnTo>
                  <a:pt x="425196" y="99060"/>
                </a:lnTo>
                <a:lnTo>
                  <a:pt x="425196" y="103631"/>
                </a:lnTo>
                <a:lnTo>
                  <a:pt x="426720" y="105155"/>
                </a:lnTo>
                <a:lnTo>
                  <a:pt x="431291" y="111251"/>
                </a:lnTo>
                <a:lnTo>
                  <a:pt x="428243" y="105155"/>
                </a:lnTo>
                <a:lnTo>
                  <a:pt x="426719" y="104394"/>
                </a:lnTo>
                <a:close/>
              </a:path>
              <a:path w="1842515" h="138684">
                <a:moveTo>
                  <a:pt x="425196" y="99060"/>
                </a:moveTo>
                <a:lnTo>
                  <a:pt x="426720" y="89916"/>
                </a:lnTo>
                <a:lnTo>
                  <a:pt x="419099" y="97536"/>
                </a:lnTo>
                <a:lnTo>
                  <a:pt x="419099" y="105155"/>
                </a:lnTo>
                <a:lnTo>
                  <a:pt x="420623" y="108203"/>
                </a:lnTo>
                <a:lnTo>
                  <a:pt x="423672" y="109727"/>
                </a:lnTo>
                <a:lnTo>
                  <a:pt x="426720" y="111251"/>
                </a:lnTo>
                <a:lnTo>
                  <a:pt x="431291" y="111251"/>
                </a:lnTo>
                <a:lnTo>
                  <a:pt x="426720" y="105155"/>
                </a:lnTo>
                <a:lnTo>
                  <a:pt x="425196" y="103631"/>
                </a:lnTo>
                <a:lnTo>
                  <a:pt x="425196" y="99060"/>
                </a:lnTo>
                <a:close/>
              </a:path>
              <a:path w="1842515" h="138684">
                <a:moveTo>
                  <a:pt x="441959" y="38100"/>
                </a:moveTo>
                <a:lnTo>
                  <a:pt x="440435" y="35051"/>
                </a:lnTo>
                <a:lnTo>
                  <a:pt x="438911" y="33527"/>
                </a:lnTo>
                <a:lnTo>
                  <a:pt x="434340" y="32003"/>
                </a:lnTo>
                <a:lnTo>
                  <a:pt x="435864" y="39624"/>
                </a:lnTo>
                <a:lnTo>
                  <a:pt x="437387" y="103631"/>
                </a:lnTo>
                <a:lnTo>
                  <a:pt x="435864" y="38100"/>
                </a:lnTo>
                <a:lnTo>
                  <a:pt x="437387" y="103631"/>
                </a:lnTo>
                <a:lnTo>
                  <a:pt x="434340" y="103631"/>
                </a:lnTo>
                <a:lnTo>
                  <a:pt x="431291" y="105155"/>
                </a:lnTo>
                <a:lnTo>
                  <a:pt x="426720" y="103631"/>
                </a:lnTo>
                <a:lnTo>
                  <a:pt x="428243" y="105155"/>
                </a:lnTo>
                <a:lnTo>
                  <a:pt x="431291" y="111251"/>
                </a:lnTo>
                <a:lnTo>
                  <a:pt x="435864" y="111251"/>
                </a:lnTo>
                <a:lnTo>
                  <a:pt x="435864" y="105155"/>
                </a:lnTo>
                <a:lnTo>
                  <a:pt x="438911" y="109727"/>
                </a:lnTo>
                <a:lnTo>
                  <a:pt x="441959" y="108203"/>
                </a:lnTo>
                <a:lnTo>
                  <a:pt x="441959" y="38100"/>
                </a:lnTo>
                <a:close/>
              </a:path>
              <a:path w="1842515" h="138684">
                <a:moveTo>
                  <a:pt x="425196" y="32003"/>
                </a:moveTo>
                <a:lnTo>
                  <a:pt x="420623" y="33527"/>
                </a:lnTo>
                <a:lnTo>
                  <a:pt x="422147" y="39624"/>
                </a:lnTo>
                <a:lnTo>
                  <a:pt x="423672" y="38100"/>
                </a:lnTo>
                <a:lnTo>
                  <a:pt x="425196" y="32003"/>
                </a:lnTo>
                <a:close/>
              </a:path>
              <a:path w="1842515" h="138684">
                <a:moveTo>
                  <a:pt x="380999" y="94487"/>
                </a:moveTo>
                <a:lnTo>
                  <a:pt x="380999" y="96012"/>
                </a:lnTo>
                <a:lnTo>
                  <a:pt x="379475" y="91440"/>
                </a:lnTo>
                <a:lnTo>
                  <a:pt x="379475" y="38100"/>
                </a:lnTo>
                <a:lnTo>
                  <a:pt x="380999" y="39624"/>
                </a:lnTo>
                <a:lnTo>
                  <a:pt x="384047" y="39624"/>
                </a:lnTo>
                <a:lnTo>
                  <a:pt x="385572" y="32003"/>
                </a:lnTo>
                <a:lnTo>
                  <a:pt x="379475" y="32003"/>
                </a:lnTo>
                <a:lnTo>
                  <a:pt x="377952" y="39624"/>
                </a:lnTo>
                <a:lnTo>
                  <a:pt x="376428" y="33527"/>
                </a:lnTo>
                <a:lnTo>
                  <a:pt x="373379" y="35051"/>
                </a:lnTo>
                <a:lnTo>
                  <a:pt x="371855" y="38100"/>
                </a:lnTo>
                <a:lnTo>
                  <a:pt x="371855" y="86868"/>
                </a:lnTo>
                <a:lnTo>
                  <a:pt x="373379" y="92963"/>
                </a:lnTo>
                <a:lnTo>
                  <a:pt x="374903" y="97536"/>
                </a:lnTo>
                <a:lnTo>
                  <a:pt x="377952" y="103631"/>
                </a:lnTo>
                <a:lnTo>
                  <a:pt x="382523" y="106679"/>
                </a:lnTo>
                <a:lnTo>
                  <a:pt x="387096" y="109727"/>
                </a:lnTo>
                <a:lnTo>
                  <a:pt x="393191" y="111251"/>
                </a:lnTo>
                <a:lnTo>
                  <a:pt x="399287" y="112775"/>
                </a:lnTo>
                <a:lnTo>
                  <a:pt x="406908" y="111251"/>
                </a:lnTo>
                <a:lnTo>
                  <a:pt x="413003" y="109727"/>
                </a:lnTo>
                <a:lnTo>
                  <a:pt x="419099" y="105155"/>
                </a:lnTo>
                <a:lnTo>
                  <a:pt x="419099" y="97536"/>
                </a:lnTo>
                <a:lnTo>
                  <a:pt x="426720" y="89916"/>
                </a:lnTo>
                <a:lnTo>
                  <a:pt x="414528" y="100584"/>
                </a:lnTo>
                <a:lnTo>
                  <a:pt x="416052" y="99060"/>
                </a:lnTo>
                <a:lnTo>
                  <a:pt x="409955" y="103631"/>
                </a:lnTo>
                <a:lnTo>
                  <a:pt x="405384" y="105155"/>
                </a:lnTo>
                <a:lnTo>
                  <a:pt x="393191" y="105155"/>
                </a:lnTo>
                <a:lnTo>
                  <a:pt x="390143" y="103631"/>
                </a:lnTo>
                <a:lnTo>
                  <a:pt x="385572" y="102107"/>
                </a:lnTo>
                <a:lnTo>
                  <a:pt x="387096" y="102107"/>
                </a:lnTo>
                <a:lnTo>
                  <a:pt x="382523" y="99060"/>
                </a:lnTo>
                <a:lnTo>
                  <a:pt x="384047" y="99060"/>
                </a:lnTo>
                <a:lnTo>
                  <a:pt x="380999" y="94487"/>
                </a:lnTo>
                <a:close/>
              </a:path>
              <a:path w="1842515" h="138684">
                <a:moveTo>
                  <a:pt x="1780031" y="76200"/>
                </a:moveTo>
                <a:lnTo>
                  <a:pt x="1781555" y="79248"/>
                </a:lnTo>
                <a:lnTo>
                  <a:pt x="1786127" y="74675"/>
                </a:lnTo>
                <a:lnTo>
                  <a:pt x="1781555" y="67055"/>
                </a:lnTo>
                <a:lnTo>
                  <a:pt x="1780031" y="64007"/>
                </a:lnTo>
                <a:lnTo>
                  <a:pt x="1780031" y="53340"/>
                </a:lnTo>
                <a:lnTo>
                  <a:pt x="1780031" y="76200"/>
                </a:lnTo>
                <a:close/>
              </a:path>
              <a:path w="1842515" h="138684">
                <a:moveTo>
                  <a:pt x="1773935" y="59435"/>
                </a:moveTo>
                <a:lnTo>
                  <a:pt x="1773935" y="65531"/>
                </a:lnTo>
                <a:lnTo>
                  <a:pt x="1775459" y="70103"/>
                </a:lnTo>
                <a:lnTo>
                  <a:pt x="1778418" y="74048"/>
                </a:lnTo>
                <a:lnTo>
                  <a:pt x="1778507" y="86868"/>
                </a:lnTo>
                <a:lnTo>
                  <a:pt x="1780031" y="82296"/>
                </a:lnTo>
                <a:lnTo>
                  <a:pt x="1781555" y="79248"/>
                </a:lnTo>
                <a:lnTo>
                  <a:pt x="1780031" y="76200"/>
                </a:lnTo>
                <a:lnTo>
                  <a:pt x="1780031" y="53340"/>
                </a:lnTo>
                <a:lnTo>
                  <a:pt x="1780031" y="54863"/>
                </a:lnTo>
                <a:lnTo>
                  <a:pt x="1781555" y="50292"/>
                </a:lnTo>
                <a:lnTo>
                  <a:pt x="1784603" y="45720"/>
                </a:lnTo>
                <a:lnTo>
                  <a:pt x="1783079" y="47244"/>
                </a:lnTo>
                <a:lnTo>
                  <a:pt x="1786127" y="35051"/>
                </a:lnTo>
                <a:lnTo>
                  <a:pt x="1781555" y="38100"/>
                </a:lnTo>
                <a:lnTo>
                  <a:pt x="1778507" y="42672"/>
                </a:lnTo>
                <a:lnTo>
                  <a:pt x="1775459" y="47244"/>
                </a:lnTo>
                <a:lnTo>
                  <a:pt x="1773935" y="53340"/>
                </a:lnTo>
                <a:lnTo>
                  <a:pt x="1773935" y="59435"/>
                </a:lnTo>
                <a:close/>
              </a:path>
              <a:path w="1842515" h="138684">
                <a:moveTo>
                  <a:pt x="1784603" y="128015"/>
                </a:moveTo>
                <a:lnTo>
                  <a:pt x="1786127" y="128015"/>
                </a:lnTo>
                <a:lnTo>
                  <a:pt x="1781555" y="126491"/>
                </a:lnTo>
                <a:lnTo>
                  <a:pt x="1778507" y="124967"/>
                </a:lnTo>
                <a:lnTo>
                  <a:pt x="1776983" y="123443"/>
                </a:lnTo>
                <a:lnTo>
                  <a:pt x="1775459" y="118872"/>
                </a:lnTo>
                <a:lnTo>
                  <a:pt x="1775459" y="102107"/>
                </a:lnTo>
                <a:lnTo>
                  <a:pt x="1772411" y="105155"/>
                </a:lnTo>
                <a:lnTo>
                  <a:pt x="1769363" y="111251"/>
                </a:lnTo>
                <a:lnTo>
                  <a:pt x="1769363" y="117348"/>
                </a:lnTo>
                <a:lnTo>
                  <a:pt x="1770887" y="124967"/>
                </a:lnTo>
                <a:lnTo>
                  <a:pt x="1773935" y="129539"/>
                </a:lnTo>
                <a:lnTo>
                  <a:pt x="1775459" y="120396"/>
                </a:lnTo>
                <a:lnTo>
                  <a:pt x="1776983" y="132587"/>
                </a:lnTo>
                <a:lnTo>
                  <a:pt x="1783079" y="134112"/>
                </a:lnTo>
                <a:lnTo>
                  <a:pt x="1789175" y="137160"/>
                </a:lnTo>
                <a:lnTo>
                  <a:pt x="1795271" y="137160"/>
                </a:lnTo>
                <a:lnTo>
                  <a:pt x="1789175" y="129539"/>
                </a:lnTo>
                <a:lnTo>
                  <a:pt x="1790699" y="129539"/>
                </a:lnTo>
                <a:lnTo>
                  <a:pt x="1784603" y="128015"/>
                </a:lnTo>
                <a:close/>
              </a:path>
              <a:path w="1842515" h="138684">
                <a:moveTo>
                  <a:pt x="1836419" y="41148"/>
                </a:moveTo>
                <a:lnTo>
                  <a:pt x="1836419" y="47244"/>
                </a:lnTo>
                <a:lnTo>
                  <a:pt x="1822703" y="47244"/>
                </a:lnTo>
                <a:lnTo>
                  <a:pt x="1831847" y="48768"/>
                </a:lnTo>
                <a:lnTo>
                  <a:pt x="1828799" y="53340"/>
                </a:lnTo>
                <a:lnTo>
                  <a:pt x="1828799" y="56387"/>
                </a:lnTo>
                <a:lnTo>
                  <a:pt x="1827275" y="54863"/>
                </a:lnTo>
                <a:lnTo>
                  <a:pt x="1828582" y="58782"/>
                </a:lnTo>
                <a:lnTo>
                  <a:pt x="1827275" y="64007"/>
                </a:lnTo>
                <a:lnTo>
                  <a:pt x="1827275" y="67055"/>
                </a:lnTo>
                <a:lnTo>
                  <a:pt x="1824227" y="71627"/>
                </a:lnTo>
                <a:lnTo>
                  <a:pt x="1821179" y="74675"/>
                </a:lnTo>
                <a:lnTo>
                  <a:pt x="1822703" y="74675"/>
                </a:lnTo>
                <a:lnTo>
                  <a:pt x="1819655" y="76200"/>
                </a:lnTo>
                <a:lnTo>
                  <a:pt x="1815083" y="77724"/>
                </a:lnTo>
                <a:lnTo>
                  <a:pt x="1808987" y="79248"/>
                </a:lnTo>
                <a:lnTo>
                  <a:pt x="1799843" y="79248"/>
                </a:lnTo>
                <a:lnTo>
                  <a:pt x="1796795" y="77724"/>
                </a:lnTo>
                <a:lnTo>
                  <a:pt x="1796795" y="82296"/>
                </a:lnTo>
                <a:lnTo>
                  <a:pt x="1795271" y="85344"/>
                </a:lnTo>
                <a:lnTo>
                  <a:pt x="1796795" y="85344"/>
                </a:lnTo>
                <a:lnTo>
                  <a:pt x="1804415" y="86868"/>
                </a:lnTo>
                <a:lnTo>
                  <a:pt x="1798319" y="79248"/>
                </a:lnTo>
                <a:lnTo>
                  <a:pt x="1804415" y="86868"/>
                </a:lnTo>
                <a:lnTo>
                  <a:pt x="1810511" y="85344"/>
                </a:lnTo>
                <a:lnTo>
                  <a:pt x="1810511" y="79248"/>
                </a:lnTo>
                <a:lnTo>
                  <a:pt x="1816607" y="85344"/>
                </a:lnTo>
                <a:lnTo>
                  <a:pt x="1821179" y="82296"/>
                </a:lnTo>
                <a:lnTo>
                  <a:pt x="1825751" y="79248"/>
                </a:lnTo>
                <a:lnTo>
                  <a:pt x="1827275" y="68579"/>
                </a:lnTo>
                <a:lnTo>
                  <a:pt x="1825751" y="79248"/>
                </a:lnTo>
                <a:lnTo>
                  <a:pt x="1830323" y="74675"/>
                </a:lnTo>
                <a:lnTo>
                  <a:pt x="1828799" y="59435"/>
                </a:lnTo>
                <a:lnTo>
                  <a:pt x="1828799" y="57911"/>
                </a:lnTo>
                <a:lnTo>
                  <a:pt x="1830323" y="74675"/>
                </a:lnTo>
                <a:lnTo>
                  <a:pt x="1833371" y="70103"/>
                </a:lnTo>
                <a:lnTo>
                  <a:pt x="1834895" y="65531"/>
                </a:lnTo>
                <a:lnTo>
                  <a:pt x="1834895" y="53340"/>
                </a:lnTo>
                <a:lnTo>
                  <a:pt x="1839467" y="53340"/>
                </a:lnTo>
                <a:lnTo>
                  <a:pt x="1836419" y="39624"/>
                </a:lnTo>
                <a:lnTo>
                  <a:pt x="1835657" y="39623"/>
                </a:lnTo>
                <a:lnTo>
                  <a:pt x="1836419" y="41148"/>
                </a:lnTo>
                <a:close/>
              </a:path>
              <a:path w="1842515" h="138684">
                <a:moveTo>
                  <a:pt x="1828799" y="53340"/>
                </a:moveTo>
                <a:lnTo>
                  <a:pt x="1831847" y="48768"/>
                </a:lnTo>
                <a:lnTo>
                  <a:pt x="1822703" y="47244"/>
                </a:lnTo>
                <a:lnTo>
                  <a:pt x="1828799" y="56387"/>
                </a:lnTo>
                <a:lnTo>
                  <a:pt x="1828799" y="53340"/>
                </a:lnTo>
                <a:close/>
              </a:path>
              <a:path w="1842515" h="138684">
                <a:moveTo>
                  <a:pt x="1802891" y="131063"/>
                </a:moveTo>
                <a:lnTo>
                  <a:pt x="1796795" y="131063"/>
                </a:lnTo>
                <a:lnTo>
                  <a:pt x="1789175" y="129539"/>
                </a:lnTo>
                <a:lnTo>
                  <a:pt x="1795271" y="137160"/>
                </a:lnTo>
                <a:lnTo>
                  <a:pt x="1804415" y="138684"/>
                </a:lnTo>
                <a:lnTo>
                  <a:pt x="1812035" y="137160"/>
                </a:lnTo>
                <a:lnTo>
                  <a:pt x="1819655" y="135636"/>
                </a:lnTo>
                <a:lnTo>
                  <a:pt x="1825751" y="134112"/>
                </a:lnTo>
                <a:lnTo>
                  <a:pt x="1831847" y="131063"/>
                </a:lnTo>
                <a:lnTo>
                  <a:pt x="1836419" y="126491"/>
                </a:lnTo>
                <a:lnTo>
                  <a:pt x="1834895" y="115824"/>
                </a:lnTo>
                <a:lnTo>
                  <a:pt x="1836419" y="126491"/>
                </a:lnTo>
                <a:lnTo>
                  <a:pt x="1834895" y="106679"/>
                </a:lnTo>
                <a:lnTo>
                  <a:pt x="1836419" y="126491"/>
                </a:lnTo>
                <a:lnTo>
                  <a:pt x="1839467" y="121919"/>
                </a:lnTo>
                <a:lnTo>
                  <a:pt x="1840991" y="115824"/>
                </a:lnTo>
                <a:lnTo>
                  <a:pt x="1842515" y="111251"/>
                </a:lnTo>
                <a:lnTo>
                  <a:pt x="1840991" y="106679"/>
                </a:lnTo>
                <a:lnTo>
                  <a:pt x="1839467" y="102107"/>
                </a:lnTo>
                <a:lnTo>
                  <a:pt x="1837943" y="97536"/>
                </a:lnTo>
                <a:lnTo>
                  <a:pt x="1834895" y="94487"/>
                </a:lnTo>
                <a:lnTo>
                  <a:pt x="1830323" y="91440"/>
                </a:lnTo>
                <a:lnTo>
                  <a:pt x="1825751" y="89916"/>
                </a:lnTo>
                <a:lnTo>
                  <a:pt x="1821179" y="88392"/>
                </a:lnTo>
                <a:lnTo>
                  <a:pt x="1815083" y="88392"/>
                </a:lnTo>
                <a:lnTo>
                  <a:pt x="1815083" y="94487"/>
                </a:lnTo>
                <a:lnTo>
                  <a:pt x="1815083" y="88392"/>
                </a:lnTo>
                <a:lnTo>
                  <a:pt x="1798319" y="86868"/>
                </a:lnTo>
                <a:lnTo>
                  <a:pt x="1795271" y="86868"/>
                </a:lnTo>
                <a:lnTo>
                  <a:pt x="1795271" y="83820"/>
                </a:lnTo>
                <a:lnTo>
                  <a:pt x="1795271" y="85344"/>
                </a:lnTo>
                <a:lnTo>
                  <a:pt x="1796795" y="82296"/>
                </a:lnTo>
                <a:lnTo>
                  <a:pt x="1793747" y="85344"/>
                </a:lnTo>
                <a:lnTo>
                  <a:pt x="1795271" y="92963"/>
                </a:lnTo>
                <a:lnTo>
                  <a:pt x="1798319" y="94487"/>
                </a:lnTo>
                <a:lnTo>
                  <a:pt x="1813559" y="94487"/>
                </a:lnTo>
                <a:lnTo>
                  <a:pt x="1819655" y="96012"/>
                </a:lnTo>
                <a:lnTo>
                  <a:pt x="1819655" y="94487"/>
                </a:lnTo>
                <a:lnTo>
                  <a:pt x="1824227" y="96012"/>
                </a:lnTo>
                <a:lnTo>
                  <a:pt x="1822703" y="96012"/>
                </a:lnTo>
                <a:lnTo>
                  <a:pt x="1827275" y="97536"/>
                </a:lnTo>
                <a:lnTo>
                  <a:pt x="1830323" y="99060"/>
                </a:lnTo>
                <a:lnTo>
                  <a:pt x="1831847" y="102107"/>
                </a:lnTo>
                <a:lnTo>
                  <a:pt x="1833371" y="103631"/>
                </a:lnTo>
                <a:lnTo>
                  <a:pt x="1834895" y="108203"/>
                </a:lnTo>
                <a:lnTo>
                  <a:pt x="1834895" y="114300"/>
                </a:lnTo>
                <a:lnTo>
                  <a:pt x="1833371" y="118872"/>
                </a:lnTo>
                <a:lnTo>
                  <a:pt x="1831847" y="121919"/>
                </a:lnTo>
                <a:lnTo>
                  <a:pt x="1828799" y="124967"/>
                </a:lnTo>
                <a:lnTo>
                  <a:pt x="1824227" y="128015"/>
                </a:lnTo>
                <a:lnTo>
                  <a:pt x="1818131" y="129539"/>
                </a:lnTo>
                <a:lnTo>
                  <a:pt x="1812035" y="131063"/>
                </a:lnTo>
                <a:lnTo>
                  <a:pt x="1802891" y="131063"/>
                </a:lnTo>
                <a:close/>
              </a:path>
              <a:path w="1842515" h="138684">
                <a:moveTo>
                  <a:pt x="1786127" y="42672"/>
                </a:moveTo>
                <a:lnTo>
                  <a:pt x="1786127" y="44196"/>
                </a:lnTo>
                <a:lnTo>
                  <a:pt x="1790699" y="41148"/>
                </a:lnTo>
                <a:lnTo>
                  <a:pt x="1789175" y="41148"/>
                </a:lnTo>
                <a:lnTo>
                  <a:pt x="1793747" y="39624"/>
                </a:lnTo>
                <a:lnTo>
                  <a:pt x="1798319" y="38100"/>
                </a:lnTo>
                <a:lnTo>
                  <a:pt x="1808987" y="38100"/>
                </a:lnTo>
                <a:lnTo>
                  <a:pt x="1815083" y="39624"/>
                </a:lnTo>
                <a:lnTo>
                  <a:pt x="1810511" y="38100"/>
                </a:lnTo>
                <a:lnTo>
                  <a:pt x="1815083" y="39624"/>
                </a:lnTo>
                <a:lnTo>
                  <a:pt x="1836419" y="39624"/>
                </a:lnTo>
                <a:lnTo>
                  <a:pt x="1839467" y="53340"/>
                </a:lnTo>
                <a:lnTo>
                  <a:pt x="1840991" y="50292"/>
                </a:lnTo>
                <a:lnTo>
                  <a:pt x="1842515" y="47244"/>
                </a:lnTo>
                <a:lnTo>
                  <a:pt x="1842515" y="39624"/>
                </a:lnTo>
                <a:lnTo>
                  <a:pt x="1840991" y="36575"/>
                </a:lnTo>
                <a:lnTo>
                  <a:pt x="1839467" y="33527"/>
                </a:lnTo>
                <a:lnTo>
                  <a:pt x="1836419" y="32003"/>
                </a:lnTo>
                <a:lnTo>
                  <a:pt x="1834895" y="38100"/>
                </a:lnTo>
                <a:lnTo>
                  <a:pt x="1816607" y="32003"/>
                </a:lnTo>
                <a:lnTo>
                  <a:pt x="1798319" y="32003"/>
                </a:lnTo>
                <a:lnTo>
                  <a:pt x="1792223" y="33527"/>
                </a:lnTo>
                <a:lnTo>
                  <a:pt x="1786127" y="35051"/>
                </a:lnTo>
                <a:lnTo>
                  <a:pt x="1783079" y="47244"/>
                </a:lnTo>
                <a:lnTo>
                  <a:pt x="1786127" y="42672"/>
                </a:lnTo>
                <a:close/>
              </a:path>
              <a:path w="1842515" h="138684">
                <a:moveTo>
                  <a:pt x="1792223" y="83820"/>
                </a:moveTo>
                <a:lnTo>
                  <a:pt x="1795271" y="92963"/>
                </a:lnTo>
                <a:lnTo>
                  <a:pt x="1793747" y="85344"/>
                </a:lnTo>
                <a:lnTo>
                  <a:pt x="1796795" y="82296"/>
                </a:lnTo>
                <a:lnTo>
                  <a:pt x="1796795" y="77724"/>
                </a:lnTo>
                <a:lnTo>
                  <a:pt x="1792223" y="76200"/>
                </a:lnTo>
                <a:lnTo>
                  <a:pt x="1789175" y="80772"/>
                </a:lnTo>
                <a:lnTo>
                  <a:pt x="1787651" y="85344"/>
                </a:lnTo>
                <a:lnTo>
                  <a:pt x="1789175" y="89916"/>
                </a:lnTo>
                <a:lnTo>
                  <a:pt x="1790699" y="91440"/>
                </a:lnTo>
                <a:lnTo>
                  <a:pt x="1795271" y="92963"/>
                </a:lnTo>
                <a:lnTo>
                  <a:pt x="1792223" y="83820"/>
                </a:lnTo>
                <a:close/>
              </a:path>
              <a:path w="1842515" h="138684">
                <a:moveTo>
                  <a:pt x="1780031" y="92963"/>
                </a:moveTo>
                <a:lnTo>
                  <a:pt x="1780031" y="103631"/>
                </a:lnTo>
                <a:lnTo>
                  <a:pt x="1776983" y="100584"/>
                </a:lnTo>
                <a:lnTo>
                  <a:pt x="1775459" y="102107"/>
                </a:lnTo>
                <a:lnTo>
                  <a:pt x="1775459" y="118872"/>
                </a:lnTo>
                <a:lnTo>
                  <a:pt x="1775459" y="112775"/>
                </a:lnTo>
                <a:lnTo>
                  <a:pt x="1776983" y="108203"/>
                </a:lnTo>
                <a:lnTo>
                  <a:pt x="1776983" y="109727"/>
                </a:lnTo>
                <a:lnTo>
                  <a:pt x="1780031" y="105155"/>
                </a:lnTo>
                <a:lnTo>
                  <a:pt x="1780031" y="106679"/>
                </a:lnTo>
                <a:lnTo>
                  <a:pt x="1787651" y="100584"/>
                </a:lnTo>
                <a:lnTo>
                  <a:pt x="1781555" y="96012"/>
                </a:lnTo>
                <a:lnTo>
                  <a:pt x="1780031" y="92963"/>
                </a:lnTo>
                <a:close/>
              </a:path>
              <a:path w="1842515" h="138684">
                <a:moveTo>
                  <a:pt x="1780031" y="97536"/>
                </a:moveTo>
                <a:lnTo>
                  <a:pt x="1780031" y="94487"/>
                </a:lnTo>
                <a:lnTo>
                  <a:pt x="1778507" y="91440"/>
                </a:lnTo>
                <a:lnTo>
                  <a:pt x="1778418" y="74048"/>
                </a:lnTo>
                <a:lnTo>
                  <a:pt x="1776983" y="76200"/>
                </a:lnTo>
                <a:lnTo>
                  <a:pt x="1773935" y="79248"/>
                </a:lnTo>
                <a:lnTo>
                  <a:pt x="1772411" y="83820"/>
                </a:lnTo>
                <a:lnTo>
                  <a:pt x="1770887" y="88392"/>
                </a:lnTo>
                <a:lnTo>
                  <a:pt x="1772411" y="92963"/>
                </a:lnTo>
                <a:lnTo>
                  <a:pt x="1773935" y="97536"/>
                </a:lnTo>
                <a:lnTo>
                  <a:pt x="1776984" y="100583"/>
                </a:lnTo>
                <a:lnTo>
                  <a:pt x="1780031" y="103631"/>
                </a:lnTo>
                <a:lnTo>
                  <a:pt x="1780031" y="97536"/>
                </a:lnTo>
                <a:close/>
              </a:path>
              <a:path w="1842515" h="138684">
                <a:moveTo>
                  <a:pt x="1700783" y="38100"/>
                </a:moveTo>
                <a:lnTo>
                  <a:pt x="1700783" y="32003"/>
                </a:lnTo>
                <a:lnTo>
                  <a:pt x="1697735" y="33527"/>
                </a:lnTo>
                <a:lnTo>
                  <a:pt x="1694687" y="35051"/>
                </a:lnTo>
                <a:lnTo>
                  <a:pt x="1693163" y="38100"/>
                </a:lnTo>
                <a:lnTo>
                  <a:pt x="1694687" y="108203"/>
                </a:lnTo>
                <a:lnTo>
                  <a:pt x="1697735" y="109727"/>
                </a:lnTo>
                <a:lnTo>
                  <a:pt x="1702307" y="111251"/>
                </a:lnTo>
                <a:lnTo>
                  <a:pt x="1699259" y="103631"/>
                </a:lnTo>
                <a:lnTo>
                  <a:pt x="1699259" y="39624"/>
                </a:lnTo>
                <a:lnTo>
                  <a:pt x="1700783" y="38100"/>
                </a:lnTo>
                <a:close/>
              </a:path>
              <a:path w="1842515" h="138684">
                <a:moveTo>
                  <a:pt x="1719071" y="105155"/>
                </a:moveTo>
                <a:lnTo>
                  <a:pt x="1719071" y="62483"/>
                </a:lnTo>
                <a:lnTo>
                  <a:pt x="1722119" y="57911"/>
                </a:lnTo>
                <a:lnTo>
                  <a:pt x="1722119" y="59435"/>
                </a:lnTo>
                <a:lnTo>
                  <a:pt x="1725167" y="56387"/>
                </a:lnTo>
                <a:lnTo>
                  <a:pt x="1728215" y="54863"/>
                </a:lnTo>
                <a:lnTo>
                  <a:pt x="1729739" y="53340"/>
                </a:lnTo>
                <a:lnTo>
                  <a:pt x="1730501" y="53721"/>
                </a:lnTo>
                <a:lnTo>
                  <a:pt x="1732787" y="54863"/>
                </a:lnTo>
                <a:lnTo>
                  <a:pt x="1731263" y="53340"/>
                </a:lnTo>
                <a:lnTo>
                  <a:pt x="1731263" y="47244"/>
                </a:lnTo>
                <a:lnTo>
                  <a:pt x="1726691" y="48768"/>
                </a:lnTo>
                <a:lnTo>
                  <a:pt x="1722119" y="50292"/>
                </a:lnTo>
                <a:lnTo>
                  <a:pt x="1719071" y="60959"/>
                </a:lnTo>
                <a:lnTo>
                  <a:pt x="1719071" y="105155"/>
                </a:lnTo>
                <a:close/>
              </a:path>
              <a:path w="1842515" h="138684">
                <a:moveTo>
                  <a:pt x="1709927" y="111251"/>
                </a:moveTo>
                <a:lnTo>
                  <a:pt x="1711451" y="111251"/>
                </a:lnTo>
                <a:lnTo>
                  <a:pt x="1714499" y="109727"/>
                </a:lnTo>
                <a:lnTo>
                  <a:pt x="1712975" y="105155"/>
                </a:lnTo>
                <a:lnTo>
                  <a:pt x="1714499" y="109727"/>
                </a:lnTo>
                <a:lnTo>
                  <a:pt x="1717547" y="108203"/>
                </a:lnTo>
                <a:lnTo>
                  <a:pt x="1719071" y="105155"/>
                </a:lnTo>
                <a:lnTo>
                  <a:pt x="1719071" y="60959"/>
                </a:lnTo>
                <a:lnTo>
                  <a:pt x="1722119" y="50292"/>
                </a:lnTo>
                <a:lnTo>
                  <a:pt x="1717547" y="53340"/>
                </a:lnTo>
                <a:lnTo>
                  <a:pt x="1712975" y="59435"/>
                </a:lnTo>
                <a:lnTo>
                  <a:pt x="1712975" y="103631"/>
                </a:lnTo>
                <a:lnTo>
                  <a:pt x="1711451" y="103631"/>
                </a:lnTo>
                <a:lnTo>
                  <a:pt x="1708403" y="105155"/>
                </a:lnTo>
                <a:lnTo>
                  <a:pt x="1706879" y="105155"/>
                </a:lnTo>
                <a:lnTo>
                  <a:pt x="1702307" y="103631"/>
                </a:lnTo>
                <a:lnTo>
                  <a:pt x="1700783" y="103631"/>
                </a:lnTo>
                <a:lnTo>
                  <a:pt x="1700783" y="105155"/>
                </a:lnTo>
                <a:lnTo>
                  <a:pt x="1700783" y="39624"/>
                </a:lnTo>
                <a:lnTo>
                  <a:pt x="1709927" y="39624"/>
                </a:lnTo>
                <a:lnTo>
                  <a:pt x="1711451" y="44196"/>
                </a:lnTo>
                <a:lnTo>
                  <a:pt x="1716023" y="45720"/>
                </a:lnTo>
                <a:lnTo>
                  <a:pt x="1709927" y="53340"/>
                </a:lnTo>
                <a:lnTo>
                  <a:pt x="1720595" y="44196"/>
                </a:lnTo>
                <a:lnTo>
                  <a:pt x="1726691" y="39624"/>
                </a:lnTo>
                <a:lnTo>
                  <a:pt x="1731263" y="38100"/>
                </a:lnTo>
                <a:lnTo>
                  <a:pt x="1737359" y="38100"/>
                </a:lnTo>
                <a:lnTo>
                  <a:pt x="1735835" y="30479"/>
                </a:lnTo>
                <a:lnTo>
                  <a:pt x="1729739" y="32003"/>
                </a:lnTo>
                <a:lnTo>
                  <a:pt x="1722119" y="33527"/>
                </a:lnTo>
                <a:lnTo>
                  <a:pt x="1716023" y="38100"/>
                </a:lnTo>
                <a:lnTo>
                  <a:pt x="1711451" y="39624"/>
                </a:lnTo>
                <a:lnTo>
                  <a:pt x="1709927" y="38100"/>
                </a:lnTo>
                <a:lnTo>
                  <a:pt x="1711451" y="39624"/>
                </a:lnTo>
                <a:lnTo>
                  <a:pt x="1716023" y="38100"/>
                </a:lnTo>
                <a:lnTo>
                  <a:pt x="1716023" y="35051"/>
                </a:lnTo>
                <a:lnTo>
                  <a:pt x="1712975" y="33527"/>
                </a:lnTo>
                <a:lnTo>
                  <a:pt x="1709927" y="32003"/>
                </a:lnTo>
                <a:lnTo>
                  <a:pt x="1700783" y="32003"/>
                </a:lnTo>
                <a:lnTo>
                  <a:pt x="1700783" y="38100"/>
                </a:lnTo>
                <a:lnTo>
                  <a:pt x="1699259" y="39624"/>
                </a:lnTo>
                <a:lnTo>
                  <a:pt x="1699259" y="103631"/>
                </a:lnTo>
                <a:lnTo>
                  <a:pt x="1702307" y="111251"/>
                </a:lnTo>
                <a:lnTo>
                  <a:pt x="1709927" y="111251"/>
                </a:lnTo>
                <a:close/>
              </a:path>
              <a:path w="1842515" h="138684">
                <a:moveTo>
                  <a:pt x="1711451" y="44196"/>
                </a:moveTo>
                <a:lnTo>
                  <a:pt x="1709927" y="39624"/>
                </a:lnTo>
                <a:lnTo>
                  <a:pt x="1709927" y="53340"/>
                </a:lnTo>
                <a:lnTo>
                  <a:pt x="1716023" y="45720"/>
                </a:lnTo>
                <a:lnTo>
                  <a:pt x="1711451" y="44196"/>
                </a:lnTo>
                <a:close/>
              </a:path>
              <a:path w="1842515" h="138684">
                <a:moveTo>
                  <a:pt x="1734311" y="47244"/>
                </a:moveTo>
                <a:lnTo>
                  <a:pt x="1731263" y="47244"/>
                </a:lnTo>
                <a:lnTo>
                  <a:pt x="1731263" y="53340"/>
                </a:lnTo>
                <a:lnTo>
                  <a:pt x="1732787" y="54863"/>
                </a:lnTo>
                <a:lnTo>
                  <a:pt x="1735835" y="56387"/>
                </a:lnTo>
                <a:lnTo>
                  <a:pt x="1737359" y="48768"/>
                </a:lnTo>
                <a:lnTo>
                  <a:pt x="1734311" y="47244"/>
                </a:lnTo>
                <a:close/>
              </a:path>
              <a:path w="1842515" h="138684">
                <a:moveTo>
                  <a:pt x="1737359" y="57911"/>
                </a:moveTo>
                <a:lnTo>
                  <a:pt x="1736053" y="57040"/>
                </a:lnTo>
                <a:lnTo>
                  <a:pt x="1737359" y="60959"/>
                </a:lnTo>
                <a:lnTo>
                  <a:pt x="1737359" y="59435"/>
                </a:lnTo>
                <a:lnTo>
                  <a:pt x="1738883" y="62483"/>
                </a:lnTo>
                <a:lnTo>
                  <a:pt x="1737359" y="57911"/>
                </a:lnTo>
                <a:close/>
              </a:path>
              <a:path w="1842515" h="138684">
                <a:moveTo>
                  <a:pt x="1737359" y="38100"/>
                </a:moveTo>
                <a:lnTo>
                  <a:pt x="1741931" y="38100"/>
                </a:lnTo>
                <a:lnTo>
                  <a:pt x="1746503" y="39624"/>
                </a:lnTo>
                <a:lnTo>
                  <a:pt x="1749551" y="42672"/>
                </a:lnTo>
                <a:lnTo>
                  <a:pt x="1749551" y="41148"/>
                </a:lnTo>
                <a:lnTo>
                  <a:pt x="1752599" y="45720"/>
                </a:lnTo>
                <a:lnTo>
                  <a:pt x="1752599" y="44196"/>
                </a:lnTo>
                <a:lnTo>
                  <a:pt x="1754123" y="48768"/>
                </a:lnTo>
                <a:lnTo>
                  <a:pt x="1754123" y="47244"/>
                </a:lnTo>
                <a:lnTo>
                  <a:pt x="1755647" y="53340"/>
                </a:lnTo>
                <a:lnTo>
                  <a:pt x="1755647" y="51816"/>
                </a:lnTo>
                <a:lnTo>
                  <a:pt x="1757171" y="57911"/>
                </a:lnTo>
                <a:lnTo>
                  <a:pt x="1757171" y="64007"/>
                </a:lnTo>
                <a:lnTo>
                  <a:pt x="1758695" y="103631"/>
                </a:lnTo>
                <a:lnTo>
                  <a:pt x="1757171" y="41148"/>
                </a:lnTo>
                <a:lnTo>
                  <a:pt x="1754123" y="36575"/>
                </a:lnTo>
                <a:lnTo>
                  <a:pt x="1749551" y="33527"/>
                </a:lnTo>
                <a:lnTo>
                  <a:pt x="1743455" y="32003"/>
                </a:lnTo>
                <a:lnTo>
                  <a:pt x="1735835" y="30479"/>
                </a:lnTo>
                <a:lnTo>
                  <a:pt x="1737359" y="38100"/>
                </a:lnTo>
                <a:close/>
              </a:path>
              <a:path w="1842515" h="138684">
                <a:moveTo>
                  <a:pt x="1763267" y="50292"/>
                </a:moveTo>
                <a:lnTo>
                  <a:pt x="1760219" y="45720"/>
                </a:lnTo>
                <a:lnTo>
                  <a:pt x="1757171" y="41148"/>
                </a:lnTo>
                <a:lnTo>
                  <a:pt x="1758695" y="103631"/>
                </a:lnTo>
                <a:lnTo>
                  <a:pt x="1757171" y="64007"/>
                </a:lnTo>
                <a:lnTo>
                  <a:pt x="1757171" y="105155"/>
                </a:lnTo>
                <a:lnTo>
                  <a:pt x="1755647" y="103631"/>
                </a:lnTo>
                <a:lnTo>
                  <a:pt x="1751075" y="105155"/>
                </a:lnTo>
                <a:lnTo>
                  <a:pt x="1746503" y="103631"/>
                </a:lnTo>
                <a:lnTo>
                  <a:pt x="1744979" y="103631"/>
                </a:lnTo>
                <a:lnTo>
                  <a:pt x="1744979" y="57911"/>
                </a:lnTo>
                <a:lnTo>
                  <a:pt x="1741931" y="53340"/>
                </a:lnTo>
                <a:lnTo>
                  <a:pt x="1737359" y="48768"/>
                </a:lnTo>
                <a:lnTo>
                  <a:pt x="1735835" y="56387"/>
                </a:lnTo>
                <a:lnTo>
                  <a:pt x="1732787" y="54863"/>
                </a:lnTo>
                <a:lnTo>
                  <a:pt x="1736053" y="57040"/>
                </a:lnTo>
                <a:lnTo>
                  <a:pt x="1737359" y="57911"/>
                </a:lnTo>
                <a:lnTo>
                  <a:pt x="1738883" y="62483"/>
                </a:lnTo>
                <a:lnTo>
                  <a:pt x="1738883" y="108203"/>
                </a:lnTo>
                <a:lnTo>
                  <a:pt x="1743455" y="109727"/>
                </a:lnTo>
                <a:lnTo>
                  <a:pt x="1744979" y="105155"/>
                </a:lnTo>
                <a:lnTo>
                  <a:pt x="1746503" y="111251"/>
                </a:lnTo>
                <a:lnTo>
                  <a:pt x="1755647" y="111251"/>
                </a:lnTo>
                <a:lnTo>
                  <a:pt x="1760219" y="109727"/>
                </a:lnTo>
                <a:lnTo>
                  <a:pt x="1763267" y="108203"/>
                </a:lnTo>
                <a:lnTo>
                  <a:pt x="1763267" y="50292"/>
                </a:lnTo>
                <a:close/>
              </a:path>
              <a:path w="1842515" h="138684">
                <a:moveTo>
                  <a:pt x="1485899" y="64007"/>
                </a:moveTo>
                <a:lnTo>
                  <a:pt x="1485899" y="82296"/>
                </a:lnTo>
                <a:lnTo>
                  <a:pt x="1487423" y="89916"/>
                </a:lnTo>
                <a:lnTo>
                  <a:pt x="1490471" y="96012"/>
                </a:lnTo>
                <a:lnTo>
                  <a:pt x="1491995" y="73151"/>
                </a:lnTo>
                <a:lnTo>
                  <a:pt x="1492123" y="72389"/>
                </a:lnTo>
                <a:lnTo>
                  <a:pt x="1493519" y="64007"/>
                </a:lnTo>
                <a:lnTo>
                  <a:pt x="1495043" y="57911"/>
                </a:lnTo>
                <a:lnTo>
                  <a:pt x="1496567" y="51816"/>
                </a:lnTo>
                <a:lnTo>
                  <a:pt x="1501139" y="45720"/>
                </a:lnTo>
                <a:lnTo>
                  <a:pt x="1501139" y="47244"/>
                </a:lnTo>
                <a:lnTo>
                  <a:pt x="1505711" y="42672"/>
                </a:lnTo>
                <a:lnTo>
                  <a:pt x="1504187" y="42672"/>
                </a:lnTo>
                <a:lnTo>
                  <a:pt x="1510283" y="39624"/>
                </a:lnTo>
                <a:lnTo>
                  <a:pt x="1516379" y="38100"/>
                </a:lnTo>
                <a:lnTo>
                  <a:pt x="1523999" y="38100"/>
                </a:lnTo>
                <a:lnTo>
                  <a:pt x="1531619" y="32003"/>
                </a:lnTo>
                <a:lnTo>
                  <a:pt x="1522475" y="30479"/>
                </a:lnTo>
                <a:lnTo>
                  <a:pt x="1514855" y="32003"/>
                </a:lnTo>
                <a:lnTo>
                  <a:pt x="1507235" y="33527"/>
                </a:lnTo>
                <a:lnTo>
                  <a:pt x="1501139" y="36575"/>
                </a:lnTo>
                <a:lnTo>
                  <a:pt x="1495043" y="42672"/>
                </a:lnTo>
                <a:lnTo>
                  <a:pt x="1491995" y="48768"/>
                </a:lnTo>
                <a:lnTo>
                  <a:pt x="1491995" y="71627"/>
                </a:lnTo>
                <a:lnTo>
                  <a:pt x="1491995" y="48768"/>
                </a:lnTo>
                <a:lnTo>
                  <a:pt x="1487423" y="54863"/>
                </a:lnTo>
                <a:lnTo>
                  <a:pt x="1485899" y="64007"/>
                </a:lnTo>
                <a:close/>
              </a:path>
              <a:path w="1842515" h="138684">
                <a:moveTo>
                  <a:pt x="1552955" y="47244"/>
                </a:moveTo>
                <a:lnTo>
                  <a:pt x="1552955" y="79248"/>
                </a:lnTo>
                <a:lnTo>
                  <a:pt x="1556003" y="77724"/>
                </a:lnTo>
                <a:lnTo>
                  <a:pt x="1557527" y="73151"/>
                </a:lnTo>
                <a:lnTo>
                  <a:pt x="1557527" y="59435"/>
                </a:lnTo>
                <a:lnTo>
                  <a:pt x="1556003" y="53340"/>
                </a:lnTo>
                <a:lnTo>
                  <a:pt x="1552955" y="47244"/>
                </a:lnTo>
                <a:close/>
              </a:path>
              <a:path w="1842515" h="138684">
                <a:moveTo>
                  <a:pt x="1549907" y="60959"/>
                </a:moveTo>
                <a:lnTo>
                  <a:pt x="1551431" y="67055"/>
                </a:lnTo>
                <a:lnTo>
                  <a:pt x="1551431" y="71627"/>
                </a:lnTo>
                <a:lnTo>
                  <a:pt x="1548383" y="73151"/>
                </a:lnTo>
                <a:lnTo>
                  <a:pt x="1511807" y="76200"/>
                </a:lnTo>
                <a:lnTo>
                  <a:pt x="1508759" y="79248"/>
                </a:lnTo>
                <a:lnTo>
                  <a:pt x="1505711" y="85344"/>
                </a:lnTo>
                <a:lnTo>
                  <a:pt x="1507235" y="88392"/>
                </a:lnTo>
                <a:lnTo>
                  <a:pt x="1510283" y="92963"/>
                </a:lnTo>
                <a:lnTo>
                  <a:pt x="1511807" y="83820"/>
                </a:lnTo>
                <a:lnTo>
                  <a:pt x="1516379" y="97536"/>
                </a:lnTo>
                <a:lnTo>
                  <a:pt x="1520951" y="97536"/>
                </a:lnTo>
                <a:lnTo>
                  <a:pt x="1527047" y="99060"/>
                </a:lnTo>
                <a:lnTo>
                  <a:pt x="1536191" y="97536"/>
                </a:lnTo>
                <a:lnTo>
                  <a:pt x="1542287" y="96012"/>
                </a:lnTo>
                <a:lnTo>
                  <a:pt x="1546859" y="94487"/>
                </a:lnTo>
                <a:lnTo>
                  <a:pt x="1548383" y="93725"/>
                </a:lnTo>
                <a:lnTo>
                  <a:pt x="1548383" y="99060"/>
                </a:lnTo>
                <a:lnTo>
                  <a:pt x="1546859" y="102107"/>
                </a:lnTo>
                <a:lnTo>
                  <a:pt x="1543811" y="103631"/>
                </a:lnTo>
                <a:lnTo>
                  <a:pt x="1540763" y="103631"/>
                </a:lnTo>
                <a:lnTo>
                  <a:pt x="1533143" y="105155"/>
                </a:lnTo>
                <a:lnTo>
                  <a:pt x="1516379" y="105155"/>
                </a:lnTo>
                <a:lnTo>
                  <a:pt x="1510283" y="103631"/>
                </a:lnTo>
                <a:lnTo>
                  <a:pt x="1505711" y="102107"/>
                </a:lnTo>
                <a:lnTo>
                  <a:pt x="1499615" y="97536"/>
                </a:lnTo>
                <a:lnTo>
                  <a:pt x="1501139" y="97536"/>
                </a:lnTo>
                <a:lnTo>
                  <a:pt x="1496567" y="92963"/>
                </a:lnTo>
                <a:lnTo>
                  <a:pt x="1495043" y="86868"/>
                </a:lnTo>
                <a:lnTo>
                  <a:pt x="1495043" y="88392"/>
                </a:lnTo>
                <a:lnTo>
                  <a:pt x="1493519" y="80772"/>
                </a:lnTo>
                <a:lnTo>
                  <a:pt x="1492123" y="72389"/>
                </a:lnTo>
                <a:lnTo>
                  <a:pt x="1491995" y="73151"/>
                </a:lnTo>
                <a:lnTo>
                  <a:pt x="1490471" y="96012"/>
                </a:lnTo>
                <a:lnTo>
                  <a:pt x="1495043" y="102107"/>
                </a:lnTo>
                <a:lnTo>
                  <a:pt x="1501139" y="106679"/>
                </a:lnTo>
                <a:lnTo>
                  <a:pt x="1508759" y="109727"/>
                </a:lnTo>
                <a:lnTo>
                  <a:pt x="1516379" y="111251"/>
                </a:lnTo>
                <a:lnTo>
                  <a:pt x="1523999" y="112775"/>
                </a:lnTo>
                <a:lnTo>
                  <a:pt x="1534667" y="111251"/>
                </a:lnTo>
                <a:lnTo>
                  <a:pt x="1542287" y="109727"/>
                </a:lnTo>
                <a:lnTo>
                  <a:pt x="1545335" y="109727"/>
                </a:lnTo>
                <a:lnTo>
                  <a:pt x="1548383" y="108203"/>
                </a:lnTo>
                <a:lnTo>
                  <a:pt x="1551431" y="106679"/>
                </a:lnTo>
                <a:lnTo>
                  <a:pt x="1549907" y="92963"/>
                </a:lnTo>
                <a:lnTo>
                  <a:pt x="1548383" y="92963"/>
                </a:lnTo>
                <a:lnTo>
                  <a:pt x="1549907" y="92963"/>
                </a:lnTo>
                <a:lnTo>
                  <a:pt x="1551431" y="106679"/>
                </a:lnTo>
                <a:lnTo>
                  <a:pt x="1552955" y="103631"/>
                </a:lnTo>
                <a:lnTo>
                  <a:pt x="1554479" y="102107"/>
                </a:lnTo>
                <a:lnTo>
                  <a:pt x="1554479" y="89916"/>
                </a:lnTo>
                <a:lnTo>
                  <a:pt x="1551431" y="88392"/>
                </a:lnTo>
                <a:lnTo>
                  <a:pt x="1548383" y="86868"/>
                </a:lnTo>
                <a:lnTo>
                  <a:pt x="1545335" y="88392"/>
                </a:lnTo>
                <a:lnTo>
                  <a:pt x="1540763" y="89916"/>
                </a:lnTo>
                <a:lnTo>
                  <a:pt x="1534667" y="91440"/>
                </a:lnTo>
                <a:lnTo>
                  <a:pt x="1522475" y="91440"/>
                </a:lnTo>
                <a:lnTo>
                  <a:pt x="1519427" y="89916"/>
                </a:lnTo>
                <a:lnTo>
                  <a:pt x="1519427" y="91440"/>
                </a:lnTo>
                <a:lnTo>
                  <a:pt x="1514855" y="86868"/>
                </a:lnTo>
                <a:lnTo>
                  <a:pt x="1514855" y="88392"/>
                </a:lnTo>
                <a:lnTo>
                  <a:pt x="1513331" y="85344"/>
                </a:lnTo>
                <a:lnTo>
                  <a:pt x="1513331" y="86868"/>
                </a:lnTo>
                <a:lnTo>
                  <a:pt x="1511807" y="82296"/>
                </a:lnTo>
                <a:lnTo>
                  <a:pt x="1511807" y="79247"/>
                </a:lnTo>
                <a:lnTo>
                  <a:pt x="1552955" y="79248"/>
                </a:lnTo>
                <a:lnTo>
                  <a:pt x="1551431" y="70103"/>
                </a:lnTo>
                <a:lnTo>
                  <a:pt x="1552955" y="79248"/>
                </a:lnTo>
                <a:lnTo>
                  <a:pt x="1552955" y="47244"/>
                </a:lnTo>
                <a:lnTo>
                  <a:pt x="1549907" y="41148"/>
                </a:lnTo>
                <a:lnTo>
                  <a:pt x="1545335" y="36575"/>
                </a:lnTo>
                <a:lnTo>
                  <a:pt x="1537715" y="33527"/>
                </a:lnTo>
                <a:lnTo>
                  <a:pt x="1531619" y="32003"/>
                </a:lnTo>
                <a:lnTo>
                  <a:pt x="1523999" y="38100"/>
                </a:lnTo>
                <a:lnTo>
                  <a:pt x="1530095" y="38100"/>
                </a:lnTo>
                <a:lnTo>
                  <a:pt x="1536191" y="39624"/>
                </a:lnTo>
                <a:lnTo>
                  <a:pt x="1540763" y="42672"/>
                </a:lnTo>
                <a:lnTo>
                  <a:pt x="1545335" y="45720"/>
                </a:lnTo>
                <a:lnTo>
                  <a:pt x="1543811" y="45720"/>
                </a:lnTo>
                <a:lnTo>
                  <a:pt x="1546859" y="50292"/>
                </a:lnTo>
                <a:lnTo>
                  <a:pt x="1549907" y="54863"/>
                </a:lnTo>
                <a:lnTo>
                  <a:pt x="1549907" y="60959"/>
                </a:lnTo>
                <a:close/>
              </a:path>
              <a:path w="1842515" h="138684">
                <a:moveTo>
                  <a:pt x="1504187" y="73151"/>
                </a:moveTo>
                <a:lnTo>
                  <a:pt x="1505711" y="85344"/>
                </a:lnTo>
                <a:lnTo>
                  <a:pt x="1508759" y="79248"/>
                </a:lnTo>
                <a:lnTo>
                  <a:pt x="1511807" y="76200"/>
                </a:lnTo>
                <a:lnTo>
                  <a:pt x="1548383" y="73151"/>
                </a:lnTo>
                <a:lnTo>
                  <a:pt x="1504187" y="73151"/>
                </a:lnTo>
                <a:close/>
              </a:path>
              <a:path w="1842515" h="138684">
                <a:moveTo>
                  <a:pt x="1373123" y="38100"/>
                </a:moveTo>
                <a:lnTo>
                  <a:pt x="1373123" y="32003"/>
                </a:lnTo>
                <a:lnTo>
                  <a:pt x="1370075" y="33527"/>
                </a:lnTo>
                <a:lnTo>
                  <a:pt x="1367027" y="35051"/>
                </a:lnTo>
                <a:lnTo>
                  <a:pt x="1365503" y="38100"/>
                </a:lnTo>
                <a:lnTo>
                  <a:pt x="1367027" y="108203"/>
                </a:lnTo>
                <a:lnTo>
                  <a:pt x="1370075" y="109727"/>
                </a:lnTo>
                <a:lnTo>
                  <a:pt x="1374647" y="111251"/>
                </a:lnTo>
                <a:lnTo>
                  <a:pt x="1371599" y="103631"/>
                </a:lnTo>
                <a:lnTo>
                  <a:pt x="1371599" y="39624"/>
                </a:lnTo>
                <a:lnTo>
                  <a:pt x="1373123" y="38100"/>
                </a:lnTo>
                <a:close/>
              </a:path>
              <a:path w="1842515" h="138684">
                <a:moveTo>
                  <a:pt x="1399031" y="39624"/>
                </a:moveTo>
                <a:lnTo>
                  <a:pt x="1397507" y="41148"/>
                </a:lnTo>
                <a:lnTo>
                  <a:pt x="1403603" y="38100"/>
                </a:lnTo>
                <a:lnTo>
                  <a:pt x="1402079" y="38100"/>
                </a:lnTo>
                <a:lnTo>
                  <a:pt x="1399031" y="39624"/>
                </a:lnTo>
                <a:close/>
              </a:path>
              <a:path w="1842515" h="138684">
                <a:moveTo>
                  <a:pt x="1435607" y="44196"/>
                </a:moveTo>
                <a:lnTo>
                  <a:pt x="1441703" y="39624"/>
                </a:lnTo>
                <a:lnTo>
                  <a:pt x="1446275" y="38100"/>
                </a:lnTo>
                <a:lnTo>
                  <a:pt x="1444751" y="32003"/>
                </a:lnTo>
                <a:lnTo>
                  <a:pt x="1438655" y="33527"/>
                </a:lnTo>
                <a:lnTo>
                  <a:pt x="1432559" y="38100"/>
                </a:lnTo>
                <a:lnTo>
                  <a:pt x="1429207" y="41452"/>
                </a:lnTo>
                <a:lnTo>
                  <a:pt x="1427987" y="39624"/>
                </a:lnTo>
                <a:lnTo>
                  <a:pt x="1423415" y="35051"/>
                </a:lnTo>
                <a:lnTo>
                  <a:pt x="1426463" y="44196"/>
                </a:lnTo>
                <a:lnTo>
                  <a:pt x="1435607" y="44196"/>
                </a:lnTo>
                <a:lnTo>
                  <a:pt x="1437131" y="42672"/>
                </a:lnTo>
                <a:lnTo>
                  <a:pt x="1435607" y="44196"/>
                </a:lnTo>
                <a:close/>
              </a:path>
              <a:path w="1842515" h="138684">
                <a:moveTo>
                  <a:pt x="1434083" y="108203"/>
                </a:moveTo>
                <a:lnTo>
                  <a:pt x="1435607" y="105155"/>
                </a:lnTo>
                <a:lnTo>
                  <a:pt x="1435607" y="60959"/>
                </a:lnTo>
                <a:lnTo>
                  <a:pt x="1437131" y="59435"/>
                </a:lnTo>
                <a:lnTo>
                  <a:pt x="1441703" y="56387"/>
                </a:lnTo>
                <a:lnTo>
                  <a:pt x="1440179" y="56387"/>
                </a:lnTo>
                <a:lnTo>
                  <a:pt x="1438655" y="57911"/>
                </a:lnTo>
                <a:lnTo>
                  <a:pt x="1437131" y="50292"/>
                </a:lnTo>
                <a:lnTo>
                  <a:pt x="1434083" y="62483"/>
                </a:lnTo>
                <a:lnTo>
                  <a:pt x="1434083" y="108203"/>
                </a:lnTo>
                <a:close/>
              </a:path>
              <a:path w="1842515" h="138684">
                <a:moveTo>
                  <a:pt x="1437131" y="42672"/>
                </a:moveTo>
                <a:lnTo>
                  <a:pt x="1435607" y="44196"/>
                </a:lnTo>
                <a:lnTo>
                  <a:pt x="1426463" y="44196"/>
                </a:lnTo>
                <a:lnTo>
                  <a:pt x="1423415" y="35051"/>
                </a:lnTo>
                <a:lnTo>
                  <a:pt x="1415795" y="32003"/>
                </a:lnTo>
                <a:lnTo>
                  <a:pt x="1418843" y="39624"/>
                </a:lnTo>
                <a:lnTo>
                  <a:pt x="1420367" y="41148"/>
                </a:lnTo>
                <a:lnTo>
                  <a:pt x="1423415" y="44196"/>
                </a:lnTo>
                <a:lnTo>
                  <a:pt x="1423415" y="42672"/>
                </a:lnTo>
                <a:lnTo>
                  <a:pt x="1427987" y="51816"/>
                </a:lnTo>
                <a:lnTo>
                  <a:pt x="1435607" y="44196"/>
                </a:lnTo>
                <a:lnTo>
                  <a:pt x="1437131" y="42672"/>
                </a:lnTo>
                <a:close/>
              </a:path>
              <a:path w="1842515" h="138684">
                <a:moveTo>
                  <a:pt x="1443227" y="54863"/>
                </a:moveTo>
                <a:lnTo>
                  <a:pt x="1445513" y="53721"/>
                </a:lnTo>
                <a:lnTo>
                  <a:pt x="1444751" y="53340"/>
                </a:lnTo>
                <a:lnTo>
                  <a:pt x="1446275" y="47244"/>
                </a:lnTo>
                <a:lnTo>
                  <a:pt x="1441703" y="48768"/>
                </a:lnTo>
                <a:lnTo>
                  <a:pt x="1437131" y="50292"/>
                </a:lnTo>
                <a:lnTo>
                  <a:pt x="1438655" y="57911"/>
                </a:lnTo>
                <a:lnTo>
                  <a:pt x="1440179" y="56387"/>
                </a:lnTo>
                <a:lnTo>
                  <a:pt x="1444751" y="54863"/>
                </a:lnTo>
                <a:lnTo>
                  <a:pt x="1443227" y="54863"/>
                </a:lnTo>
                <a:close/>
              </a:path>
              <a:path w="1842515" h="138684">
                <a:moveTo>
                  <a:pt x="1432559" y="53340"/>
                </a:moveTo>
                <a:lnTo>
                  <a:pt x="1427987" y="59435"/>
                </a:lnTo>
                <a:lnTo>
                  <a:pt x="1429511" y="103631"/>
                </a:lnTo>
                <a:lnTo>
                  <a:pt x="1431035" y="109727"/>
                </a:lnTo>
                <a:lnTo>
                  <a:pt x="1434083" y="108203"/>
                </a:lnTo>
                <a:lnTo>
                  <a:pt x="1434083" y="62483"/>
                </a:lnTo>
                <a:lnTo>
                  <a:pt x="1437131" y="50292"/>
                </a:lnTo>
                <a:lnTo>
                  <a:pt x="1432559" y="53340"/>
                </a:lnTo>
                <a:close/>
              </a:path>
              <a:path w="1842515" h="138684">
                <a:moveTo>
                  <a:pt x="1478279" y="108203"/>
                </a:moveTo>
                <a:lnTo>
                  <a:pt x="1478279" y="62483"/>
                </a:lnTo>
                <a:lnTo>
                  <a:pt x="1476755" y="50292"/>
                </a:lnTo>
                <a:lnTo>
                  <a:pt x="1475231" y="45720"/>
                </a:lnTo>
                <a:lnTo>
                  <a:pt x="1472183" y="41148"/>
                </a:lnTo>
                <a:lnTo>
                  <a:pt x="1469135" y="36575"/>
                </a:lnTo>
                <a:lnTo>
                  <a:pt x="1464563" y="33527"/>
                </a:lnTo>
                <a:lnTo>
                  <a:pt x="1458467" y="32003"/>
                </a:lnTo>
                <a:lnTo>
                  <a:pt x="1450847" y="30479"/>
                </a:lnTo>
                <a:lnTo>
                  <a:pt x="1444751" y="32003"/>
                </a:lnTo>
                <a:lnTo>
                  <a:pt x="1446275" y="38100"/>
                </a:lnTo>
                <a:lnTo>
                  <a:pt x="1456943" y="38100"/>
                </a:lnTo>
                <a:lnTo>
                  <a:pt x="1461515" y="39624"/>
                </a:lnTo>
                <a:lnTo>
                  <a:pt x="1464563" y="42672"/>
                </a:lnTo>
                <a:lnTo>
                  <a:pt x="1464563" y="41148"/>
                </a:lnTo>
                <a:lnTo>
                  <a:pt x="1467611" y="44196"/>
                </a:lnTo>
                <a:lnTo>
                  <a:pt x="1469135" y="48768"/>
                </a:lnTo>
                <a:lnTo>
                  <a:pt x="1469135" y="47244"/>
                </a:lnTo>
                <a:lnTo>
                  <a:pt x="1470659" y="53340"/>
                </a:lnTo>
                <a:lnTo>
                  <a:pt x="1470659" y="51816"/>
                </a:lnTo>
                <a:lnTo>
                  <a:pt x="1472183" y="62483"/>
                </a:lnTo>
                <a:lnTo>
                  <a:pt x="1472183" y="103631"/>
                </a:lnTo>
                <a:lnTo>
                  <a:pt x="1470659" y="103631"/>
                </a:lnTo>
                <a:lnTo>
                  <a:pt x="1466087" y="105155"/>
                </a:lnTo>
                <a:lnTo>
                  <a:pt x="1461515" y="103631"/>
                </a:lnTo>
                <a:lnTo>
                  <a:pt x="1459991" y="103632"/>
                </a:lnTo>
                <a:lnTo>
                  <a:pt x="1459991" y="65531"/>
                </a:lnTo>
                <a:lnTo>
                  <a:pt x="1458467" y="57911"/>
                </a:lnTo>
                <a:lnTo>
                  <a:pt x="1456943" y="53340"/>
                </a:lnTo>
                <a:lnTo>
                  <a:pt x="1458467" y="103631"/>
                </a:lnTo>
                <a:lnTo>
                  <a:pt x="1459991" y="105155"/>
                </a:lnTo>
                <a:lnTo>
                  <a:pt x="1458467" y="103631"/>
                </a:lnTo>
                <a:lnTo>
                  <a:pt x="1456943" y="53340"/>
                </a:lnTo>
                <a:lnTo>
                  <a:pt x="1452371" y="48768"/>
                </a:lnTo>
                <a:lnTo>
                  <a:pt x="1449323" y="47244"/>
                </a:lnTo>
                <a:lnTo>
                  <a:pt x="1446275" y="47244"/>
                </a:lnTo>
                <a:lnTo>
                  <a:pt x="1444751" y="53340"/>
                </a:lnTo>
                <a:lnTo>
                  <a:pt x="1445513" y="53721"/>
                </a:lnTo>
                <a:lnTo>
                  <a:pt x="1446275" y="53340"/>
                </a:lnTo>
                <a:lnTo>
                  <a:pt x="1447799" y="54863"/>
                </a:lnTo>
                <a:lnTo>
                  <a:pt x="1450847" y="57911"/>
                </a:lnTo>
                <a:lnTo>
                  <a:pt x="1450847" y="56387"/>
                </a:lnTo>
                <a:lnTo>
                  <a:pt x="1452371" y="60959"/>
                </a:lnTo>
                <a:lnTo>
                  <a:pt x="1452371" y="105155"/>
                </a:lnTo>
                <a:lnTo>
                  <a:pt x="1453895" y="108203"/>
                </a:lnTo>
                <a:lnTo>
                  <a:pt x="1452371" y="59435"/>
                </a:lnTo>
                <a:lnTo>
                  <a:pt x="1453895" y="108203"/>
                </a:lnTo>
                <a:lnTo>
                  <a:pt x="1456943" y="109727"/>
                </a:lnTo>
                <a:lnTo>
                  <a:pt x="1461515" y="111251"/>
                </a:lnTo>
                <a:lnTo>
                  <a:pt x="1470659" y="111251"/>
                </a:lnTo>
                <a:lnTo>
                  <a:pt x="1473707" y="109727"/>
                </a:lnTo>
                <a:lnTo>
                  <a:pt x="1472183" y="105155"/>
                </a:lnTo>
                <a:lnTo>
                  <a:pt x="1473707" y="109727"/>
                </a:lnTo>
                <a:lnTo>
                  <a:pt x="1478279" y="108203"/>
                </a:lnTo>
                <a:close/>
              </a:path>
              <a:path w="1842515" h="138684">
                <a:moveTo>
                  <a:pt x="1402689" y="53644"/>
                </a:moveTo>
                <a:lnTo>
                  <a:pt x="1405127" y="54863"/>
                </a:lnTo>
                <a:lnTo>
                  <a:pt x="1403603" y="53340"/>
                </a:lnTo>
                <a:lnTo>
                  <a:pt x="1402079" y="53340"/>
                </a:lnTo>
                <a:lnTo>
                  <a:pt x="1399031" y="54863"/>
                </a:lnTo>
                <a:lnTo>
                  <a:pt x="1402689" y="53644"/>
                </a:lnTo>
                <a:close/>
              </a:path>
              <a:path w="1842515" h="138684">
                <a:moveTo>
                  <a:pt x="1382267" y="111251"/>
                </a:moveTo>
                <a:lnTo>
                  <a:pt x="1383791" y="111251"/>
                </a:lnTo>
                <a:lnTo>
                  <a:pt x="1386839" y="109727"/>
                </a:lnTo>
                <a:lnTo>
                  <a:pt x="1385315" y="105155"/>
                </a:lnTo>
                <a:lnTo>
                  <a:pt x="1386839" y="109727"/>
                </a:lnTo>
                <a:lnTo>
                  <a:pt x="1389887" y="108203"/>
                </a:lnTo>
                <a:lnTo>
                  <a:pt x="1391411" y="105155"/>
                </a:lnTo>
                <a:lnTo>
                  <a:pt x="1391411" y="60959"/>
                </a:lnTo>
                <a:lnTo>
                  <a:pt x="1391411" y="105155"/>
                </a:lnTo>
                <a:lnTo>
                  <a:pt x="1391411" y="62483"/>
                </a:lnTo>
                <a:lnTo>
                  <a:pt x="1394459" y="57911"/>
                </a:lnTo>
                <a:lnTo>
                  <a:pt x="1394459" y="59435"/>
                </a:lnTo>
                <a:lnTo>
                  <a:pt x="1397507" y="56387"/>
                </a:lnTo>
                <a:lnTo>
                  <a:pt x="1400555" y="54863"/>
                </a:lnTo>
                <a:lnTo>
                  <a:pt x="1399031" y="54863"/>
                </a:lnTo>
                <a:lnTo>
                  <a:pt x="1402079" y="53340"/>
                </a:lnTo>
                <a:lnTo>
                  <a:pt x="1403603" y="53340"/>
                </a:lnTo>
                <a:lnTo>
                  <a:pt x="1406651" y="54863"/>
                </a:lnTo>
                <a:lnTo>
                  <a:pt x="1405127" y="54863"/>
                </a:lnTo>
                <a:lnTo>
                  <a:pt x="1408175" y="57911"/>
                </a:lnTo>
                <a:lnTo>
                  <a:pt x="1406651" y="56387"/>
                </a:lnTo>
                <a:lnTo>
                  <a:pt x="1409699" y="60959"/>
                </a:lnTo>
                <a:lnTo>
                  <a:pt x="1409699" y="105155"/>
                </a:lnTo>
                <a:lnTo>
                  <a:pt x="1411223" y="108203"/>
                </a:lnTo>
                <a:lnTo>
                  <a:pt x="1414271" y="109727"/>
                </a:lnTo>
                <a:lnTo>
                  <a:pt x="1415795" y="105155"/>
                </a:lnTo>
                <a:lnTo>
                  <a:pt x="1417319" y="111251"/>
                </a:lnTo>
                <a:lnTo>
                  <a:pt x="1426463" y="111251"/>
                </a:lnTo>
                <a:lnTo>
                  <a:pt x="1431035" y="109727"/>
                </a:lnTo>
                <a:lnTo>
                  <a:pt x="1429511" y="103631"/>
                </a:lnTo>
                <a:lnTo>
                  <a:pt x="1427987" y="59435"/>
                </a:lnTo>
                <a:lnTo>
                  <a:pt x="1427987" y="105155"/>
                </a:lnTo>
                <a:lnTo>
                  <a:pt x="1426463" y="103631"/>
                </a:lnTo>
                <a:lnTo>
                  <a:pt x="1421891" y="105155"/>
                </a:lnTo>
                <a:lnTo>
                  <a:pt x="1417319" y="103631"/>
                </a:lnTo>
                <a:lnTo>
                  <a:pt x="1415795" y="103631"/>
                </a:lnTo>
                <a:lnTo>
                  <a:pt x="1415795" y="59435"/>
                </a:lnTo>
                <a:lnTo>
                  <a:pt x="1412747" y="53340"/>
                </a:lnTo>
                <a:lnTo>
                  <a:pt x="1409699" y="59435"/>
                </a:lnTo>
                <a:lnTo>
                  <a:pt x="1408175" y="48768"/>
                </a:lnTo>
                <a:lnTo>
                  <a:pt x="1405127" y="47244"/>
                </a:lnTo>
                <a:lnTo>
                  <a:pt x="1402079" y="47244"/>
                </a:lnTo>
                <a:lnTo>
                  <a:pt x="1397507" y="48768"/>
                </a:lnTo>
                <a:lnTo>
                  <a:pt x="1392935" y="50292"/>
                </a:lnTo>
                <a:lnTo>
                  <a:pt x="1389887" y="53340"/>
                </a:lnTo>
                <a:lnTo>
                  <a:pt x="1385315" y="59435"/>
                </a:lnTo>
                <a:lnTo>
                  <a:pt x="1385315" y="103631"/>
                </a:lnTo>
                <a:lnTo>
                  <a:pt x="1383791" y="103631"/>
                </a:lnTo>
                <a:lnTo>
                  <a:pt x="1380743" y="105155"/>
                </a:lnTo>
                <a:lnTo>
                  <a:pt x="1379219" y="105155"/>
                </a:lnTo>
                <a:lnTo>
                  <a:pt x="1374647" y="103631"/>
                </a:lnTo>
                <a:lnTo>
                  <a:pt x="1373124" y="103631"/>
                </a:lnTo>
                <a:lnTo>
                  <a:pt x="1373123" y="105155"/>
                </a:lnTo>
                <a:lnTo>
                  <a:pt x="1373123" y="39624"/>
                </a:lnTo>
                <a:lnTo>
                  <a:pt x="1382267" y="39624"/>
                </a:lnTo>
                <a:lnTo>
                  <a:pt x="1383791" y="44196"/>
                </a:lnTo>
                <a:lnTo>
                  <a:pt x="1388363" y="45720"/>
                </a:lnTo>
                <a:lnTo>
                  <a:pt x="1382267" y="53340"/>
                </a:lnTo>
                <a:lnTo>
                  <a:pt x="1392935" y="44196"/>
                </a:lnTo>
                <a:lnTo>
                  <a:pt x="1399031" y="39624"/>
                </a:lnTo>
                <a:lnTo>
                  <a:pt x="1402079" y="38100"/>
                </a:lnTo>
                <a:lnTo>
                  <a:pt x="1414271" y="38100"/>
                </a:lnTo>
                <a:lnTo>
                  <a:pt x="1420367" y="41148"/>
                </a:lnTo>
                <a:lnTo>
                  <a:pt x="1418843" y="39624"/>
                </a:lnTo>
                <a:lnTo>
                  <a:pt x="1415795" y="32003"/>
                </a:lnTo>
                <a:lnTo>
                  <a:pt x="1408175" y="30479"/>
                </a:lnTo>
                <a:lnTo>
                  <a:pt x="1400555" y="32003"/>
                </a:lnTo>
                <a:lnTo>
                  <a:pt x="1394459" y="35051"/>
                </a:lnTo>
                <a:lnTo>
                  <a:pt x="1388363" y="38100"/>
                </a:lnTo>
                <a:lnTo>
                  <a:pt x="1383791" y="39624"/>
                </a:lnTo>
                <a:lnTo>
                  <a:pt x="1382267" y="38100"/>
                </a:lnTo>
                <a:lnTo>
                  <a:pt x="1383791" y="39624"/>
                </a:lnTo>
                <a:lnTo>
                  <a:pt x="1388363" y="38100"/>
                </a:lnTo>
                <a:lnTo>
                  <a:pt x="1388363" y="35051"/>
                </a:lnTo>
                <a:lnTo>
                  <a:pt x="1385315" y="33527"/>
                </a:lnTo>
                <a:lnTo>
                  <a:pt x="1382267" y="32003"/>
                </a:lnTo>
                <a:lnTo>
                  <a:pt x="1373123" y="32003"/>
                </a:lnTo>
                <a:lnTo>
                  <a:pt x="1373123" y="38100"/>
                </a:lnTo>
                <a:lnTo>
                  <a:pt x="1371599" y="39624"/>
                </a:lnTo>
                <a:lnTo>
                  <a:pt x="1371599" y="103631"/>
                </a:lnTo>
                <a:lnTo>
                  <a:pt x="1374647" y="111251"/>
                </a:lnTo>
                <a:lnTo>
                  <a:pt x="1382267" y="111251"/>
                </a:lnTo>
                <a:close/>
              </a:path>
              <a:path w="1842515" h="138684">
                <a:moveTo>
                  <a:pt x="1383791" y="44196"/>
                </a:moveTo>
                <a:lnTo>
                  <a:pt x="1382267" y="39624"/>
                </a:lnTo>
                <a:lnTo>
                  <a:pt x="1382267" y="53340"/>
                </a:lnTo>
                <a:lnTo>
                  <a:pt x="1388363" y="45720"/>
                </a:lnTo>
                <a:lnTo>
                  <a:pt x="1383791" y="44196"/>
                </a:lnTo>
                <a:close/>
              </a:path>
              <a:path w="1842515" h="138684">
                <a:moveTo>
                  <a:pt x="960119" y="38100"/>
                </a:moveTo>
                <a:lnTo>
                  <a:pt x="960119" y="32003"/>
                </a:lnTo>
                <a:lnTo>
                  <a:pt x="957071" y="33527"/>
                </a:lnTo>
                <a:lnTo>
                  <a:pt x="954023" y="35051"/>
                </a:lnTo>
                <a:lnTo>
                  <a:pt x="952499" y="38100"/>
                </a:lnTo>
                <a:lnTo>
                  <a:pt x="954023" y="108203"/>
                </a:lnTo>
                <a:lnTo>
                  <a:pt x="957071" y="109727"/>
                </a:lnTo>
                <a:lnTo>
                  <a:pt x="961643" y="111251"/>
                </a:lnTo>
                <a:lnTo>
                  <a:pt x="958595" y="103631"/>
                </a:lnTo>
                <a:lnTo>
                  <a:pt x="958595" y="39624"/>
                </a:lnTo>
                <a:lnTo>
                  <a:pt x="960119" y="38100"/>
                </a:lnTo>
                <a:close/>
              </a:path>
              <a:path w="1842515" h="138684">
                <a:moveTo>
                  <a:pt x="984503" y="39624"/>
                </a:moveTo>
                <a:lnTo>
                  <a:pt x="982979" y="39624"/>
                </a:lnTo>
                <a:lnTo>
                  <a:pt x="984503" y="32003"/>
                </a:lnTo>
                <a:lnTo>
                  <a:pt x="979931" y="33527"/>
                </a:lnTo>
                <a:lnTo>
                  <a:pt x="975359" y="38100"/>
                </a:lnTo>
                <a:lnTo>
                  <a:pt x="975359" y="35051"/>
                </a:lnTo>
                <a:lnTo>
                  <a:pt x="972311" y="33527"/>
                </a:lnTo>
                <a:lnTo>
                  <a:pt x="969263" y="32003"/>
                </a:lnTo>
                <a:lnTo>
                  <a:pt x="970787" y="39624"/>
                </a:lnTo>
                <a:lnTo>
                  <a:pt x="972311" y="41148"/>
                </a:lnTo>
                <a:lnTo>
                  <a:pt x="975359" y="47244"/>
                </a:lnTo>
                <a:lnTo>
                  <a:pt x="976883" y="45720"/>
                </a:lnTo>
                <a:lnTo>
                  <a:pt x="979931" y="42672"/>
                </a:lnTo>
                <a:lnTo>
                  <a:pt x="984503" y="39624"/>
                </a:lnTo>
                <a:close/>
              </a:path>
              <a:path w="1842515" h="138684">
                <a:moveTo>
                  <a:pt x="978407" y="105155"/>
                </a:moveTo>
                <a:lnTo>
                  <a:pt x="978407" y="65531"/>
                </a:lnTo>
                <a:lnTo>
                  <a:pt x="979931" y="62483"/>
                </a:lnTo>
                <a:lnTo>
                  <a:pt x="981455" y="59435"/>
                </a:lnTo>
                <a:lnTo>
                  <a:pt x="981455" y="60959"/>
                </a:lnTo>
                <a:lnTo>
                  <a:pt x="984503" y="56387"/>
                </a:lnTo>
                <a:lnTo>
                  <a:pt x="984503" y="57911"/>
                </a:lnTo>
                <a:lnTo>
                  <a:pt x="986027" y="56387"/>
                </a:lnTo>
                <a:lnTo>
                  <a:pt x="989075" y="54863"/>
                </a:lnTo>
                <a:lnTo>
                  <a:pt x="990599" y="54863"/>
                </a:lnTo>
                <a:lnTo>
                  <a:pt x="993647" y="56387"/>
                </a:lnTo>
                <a:lnTo>
                  <a:pt x="995171" y="51816"/>
                </a:lnTo>
                <a:lnTo>
                  <a:pt x="993647" y="56387"/>
                </a:lnTo>
                <a:lnTo>
                  <a:pt x="996695" y="56387"/>
                </a:lnTo>
                <a:lnTo>
                  <a:pt x="995171" y="48768"/>
                </a:lnTo>
                <a:lnTo>
                  <a:pt x="989075" y="48768"/>
                </a:lnTo>
                <a:lnTo>
                  <a:pt x="987551" y="54863"/>
                </a:lnTo>
                <a:lnTo>
                  <a:pt x="989075" y="48768"/>
                </a:lnTo>
                <a:lnTo>
                  <a:pt x="984503" y="48768"/>
                </a:lnTo>
                <a:lnTo>
                  <a:pt x="979931" y="51816"/>
                </a:lnTo>
                <a:lnTo>
                  <a:pt x="978407" y="64007"/>
                </a:lnTo>
                <a:lnTo>
                  <a:pt x="978407" y="105155"/>
                </a:lnTo>
                <a:close/>
              </a:path>
              <a:path w="1842515" h="138684">
                <a:moveTo>
                  <a:pt x="969263" y="111251"/>
                </a:moveTo>
                <a:lnTo>
                  <a:pt x="970787" y="111251"/>
                </a:lnTo>
                <a:lnTo>
                  <a:pt x="973835" y="109727"/>
                </a:lnTo>
                <a:lnTo>
                  <a:pt x="976883" y="108203"/>
                </a:lnTo>
                <a:lnTo>
                  <a:pt x="978407" y="105155"/>
                </a:lnTo>
                <a:lnTo>
                  <a:pt x="978407" y="64007"/>
                </a:lnTo>
                <a:lnTo>
                  <a:pt x="979931" y="51816"/>
                </a:lnTo>
                <a:lnTo>
                  <a:pt x="976883" y="56387"/>
                </a:lnTo>
                <a:lnTo>
                  <a:pt x="973835" y="57911"/>
                </a:lnTo>
                <a:lnTo>
                  <a:pt x="972311" y="62483"/>
                </a:lnTo>
                <a:lnTo>
                  <a:pt x="972311" y="105155"/>
                </a:lnTo>
                <a:lnTo>
                  <a:pt x="970787" y="103631"/>
                </a:lnTo>
                <a:lnTo>
                  <a:pt x="967739" y="105155"/>
                </a:lnTo>
                <a:lnTo>
                  <a:pt x="966215" y="105155"/>
                </a:lnTo>
                <a:lnTo>
                  <a:pt x="961643" y="103631"/>
                </a:lnTo>
                <a:lnTo>
                  <a:pt x="960120" y="103631"/>
                </a:lnTo>
                <a:lnTo>
                  <a:pt x="960119" y="105155"/>
                </a:lnTo>
                <a:lnTo>
                  <a:pt x="960119" y="39624"/>
                </a:lnTo>
                <a:lnTo>
                  <a:pt x="969263" y="39623"/>
                </a:lnTo>
                <a:lnTo>
                  <a:pt x="969263" y="38100"/>
                </a:lnTo>
                <a:lnTo>
                  <a:pt x="969263" y="57911"/>
                </a:lnTo>
                <a:lnTo>
                  <a:pt x="978407" y="45720"/>
                </a:lnTo>
                <a:lnTo>
                  <a:pt x="976883" y="45720"/>
                </a:lnTo>
                <a:lnTo>
                  <a:pt x="975359" y="47244"/>
                </a:lnTo>
                <a:lnTo>
                  <a:pt x="972311" y="41148"/>
                </a:lnTo>
                <a:lnTo>
                  <a:pt x="970787" y="39624"/>
                </a:lnTo>
                <a:lnTo>
                  <a:pt x="969263" y="32003"/>
                </a:lnTo>
                <a:lnTo>
                  <a:pt x="960119" y="32003"/>
                </a:lnTo>
                <a:lnTo>
                  <a:pt x="960119" y="38100"/>
                </a:lnTo>
                <a:lnTo>
                  <a:pt x="958595" y="39624"/>
                </a:lnTo>
                <a:lnTo>
                  <a:pt x="958595" y="103631"/>
                </a:lnTo>
                <a:lnTo>
                  <a:pt x="961643" y="111251"/>
                </a:lnTo>
                <a:lnTo>
                  <a:pt x="969263" y="111251"/>
                </a:lnTo>
                <a:close/>
              </a:path>
              <a:path w="1842515" h="138684">
                <a:moveTo>
                  <a:pt x="987551" y="38100"/>
                </a:moveTo>
                <a:lnTo>
                  <a:pt x="995171" y="38100"/>
                </a:lnTo>
                <a:lnTo>
                  <a:pt x="995171" y="48768"/>
                </a:lnTo>
                <a:lnTo>
                  <a:pt x="996695" y="56387"/>
                </a:lnTo>
                <a:lnTo>
                  <a:pt x="999743" y="56387"/>
                </a:lnTo>
                <a:lnTo>
                  <a:pt x="1001267" y="53340"/>
                </a:lnTo>
                <a:lnTo>
                  <a:pt x="1002791" y="48768"/>
                </a:lnTo>
                <a:lnTo>
                  <a:pt x="1002791" y="38100"/>
                </a:lnTo>
                <a:lnTo>
                  <a:pt x="1001267" y="35051"/>
                </a:lnTo>
                <a:lnTo>
                  <a:pt x="998219" y="32003"/>
                </a:lnTo>
                <a:lnTo>
                  <a:pt x="995171" y="32003"/>
                </a:lnTo>
                <a:lnTo>
                  <a:pt x="992123" y="30479"/>
                </a:lnTo>
                <a:lnTo>
                  <a:pt x="990599" y="30479"/>
                </a:lnTo>
                <a:lnTo>
                  <a:pt x="984503" y="32003"/>
                </a:lnTo>
                <a:lnTo>
                  <a:pt x="982979" y="39624"/>
                </a:lnTo>
                <a:lnTo>
                  <a:pt x="987551" y="38100"/>
                </a:lnTo>
                <a:lnTo>
                  <a:pt x="986027" y="38100"/>
                </a:lnTo>
                <a:lnTo>
                  <a:pt x="987551" y="38100"/>
                </a:lnTo>
                <a:close/>
              </a:path>
              <a:path w="1842515" h="138684">
                <a:moveTo>
                  <a:pt x="874775" y="80772"/>
                </a:moveTo>
                <a:lnTo>
                  <a:pt x="873379" y="72389"/>
                </a:lnTo>
                <a:lnTo>
                  <a:pt x="873251" y="71627"/>
                </a:lnTo>
                <a:lnTo>
                  <a:pt x="871727" y="48768"/>
                </a:lnTo>
                <a:lnTo>
                  <a:pt x="868679" y="56387"/>
                </a:lnTo>
                <a:lnTo>
                  <a:pt x="867155" y="64007"/>
                </a:lnTo>
                <a:lnTo>
                  <a:pt x="867155" y="80772"/>
                </a:lnTo>
                <a:lnTo>
                  <a:pt x="868679" y="88392"/>
                </a:lnTo>
                <a:lnTo>
                  <a:pt x="871727" y="96012"/>
                </a:lnTo>
                <a:lnTo>
                  <a:pt x="876299" y="102107"/>
                </a:lnTo>
                <a:lnTo>
                  <a:pt x="873251" y="79248"/>
                </a:lnTo>
                <a:lnTo>
                  <a:pt x="873251" y="73151"/>
                </a:lnTo>
                <a:lnTo>
                  <a:pt x="874775" y="80772"/>
                </a:lnTo>
                <a:close/>
              </a:path>
              <a:path w="1842515" h="138684">
                <a:moveTo>
                  <a:pt x="886967" y="42672"/>
                </a:moveTo>
                <a:lnTo>
                  <a:pt x="885443" y="42672"/>
                </a:lnTo>
                <a:lnTo>
                  <a:pt x="891539" y="39624"/>
                </a:lnTo>
                <a:lnTo>
                  <a:pt x="890015" y="33527"/>
                </a:lnTo>
                <a:lnTo>
                  <a:pt x="882395" y="38100"/>
                </a:lnTo>
                <a:lnTo>
                  <a:pt x="876299" y="42672"/>
                </a:lnTo>
                <a:lnTo>
                  <a:pt x="871727" y="48768"/>
                </a:lnTo>
                <a:lnTo>
                  <a:pt x="873251" y="71627"/>
                </a:lnTo>
                <a:lnTo>
                  <a:pt x="873379" y="72389"/>
                </a:lnTo>
                <a:lnTo>
                  <a:pt x="874775" y="64007"/>
                </a:lnTo>
                <a:lnTo>
                  <a:pt x="874775" y="65531"/>
                </a:lnTo>
                <a:lnTo>
                  <a:pt x="876299" y="57911"/>
                </a:lnTo>
                <a:lnTo>
                  <a:pt x="877823" y="51816"/>
                </a:lnTo>
                <a:lnTo>
                  <a:pt x="882395" y="47244"/>
                </a:lnTo>
                <a:lnTo>
                  <a:pt x="880871" y="47244"/>
                </a:lnTo>
                <a:lnTo>
                  <a:pt x="886967" y="42672"/>
                </a:lnTo>
                <a:close/>
              </a:path>
              <a:path w="1842515" h="138684">
                <a:moveTo>
                  <a:pt x="885443" y="100584"/>
                </a:moveTo>
                <a:lnTo>
                  <a:pt x="880871" y="97536"/>
                </a:lnTo>
                <a:lnTo>
                  <a:pt x="877823" y="92963"/>
                </a:lnTo>
                <a:lnTo>
                  <a:pt x="874775" y="86868"/>
                </a:lnTo>
                <a:lnTo>
                  <a:pt x="876299" y="86868"/>
                </a:lnTo>
                <a:lnTo>
                  <a:pt x="873251" y="79248"/>
                </a:lnTo>
                <a:lnTo>
                  <a:pt x="876299" y="102107"/>
                </a:lnTo>
                <a:lnTo>
                  <a:pt x="882395" y="106679"/>
                </a:lnTo>
                <a:lnTo>
                  <a:pt x="888491" y="109727"/>
                </a:lnTo>
                <a:lnTo>
                  <a:pt x="896111" y="111251"/>
                </a:lnTo>
                <a:lnTo>
                  <a:pt x="905255" y="112775"/>
                </a:lnTo>
                <a:lnTo>
                  <a:pt x="914399" y="111251"/>
                </a:lnTo>
                <a:lnTo>
                  <a:pt x="905255" y="105155"/>
                </a:lnTo>
                <a:lnTo>
                  <a:pt x="897635" y="105155"/>
                </a:lnTo>
                <a:lnTo>
                  <a:pt x="890015" y="103631"/>
                </a:lnTo>
                <a:lnTo>
                  <a:pt x="891539" y="103631"/>
                </a:lnTo>
                <a:lnTo>
                  <a:pt x="885443" y="100584"/>
                </a:lnTo>
                <a:close/>
              </a:path>
              <a:path w="1842515" h="138684">
                <a:moveTo>
                  <a:pt x="899159" y="38100"/>
                </a:moveTo>
                <a:lnTo>
                  <a:pt x="914399" y="38100"/>
                </a:lnTo>
                <a:lnTo>
                  <a:pt x="920495" y="39624"/>
                </a:lnTo>
                <a:lnTo>
                  <a:pt x="926591" y="42672"/>
                </a:lnTo>
                <a:lnTo>
                  <a:pt x="931163" y="45720"/>
                </a:lnTo>
                <a:lnTo>
                  <a:pt x="929639" y="45720"/>
                </a:lnTo>
                <a:lnTo>
                  <a:pt x="934211" y="50292"/>
                </a:lnTo>
                <a:lnTo>
                  <a:pt x="935735" y="56387"/>
                </a:lnTo>
                <a:lnTo>
                  <a:pt x="937259" y="64007"/>
                </a:lnTo>
                <a:lnTo>
                  <a:pt x="937259" y="62483"/>
                </a:lnTo>
                <a:lnTo>
                  <a:pt x="938657" y="70865"/>
                </a:lnTo>
                <a:lnTo>
                  <a:pt x="937259" y="79248"/>
                </a:lnTo>
                <a:lnTo>
                  <a:pt x="937259" y="77724"/>
                </a:lnTo>
                <a:lnTo>
                  <a:pt x="935735" y="85344"/>
                </a:lnTo>
                <a:lnTo>
                  <a:pt x="932687" y="91440"/>
                </a:lnTo>
                <a:lnTo>
                  <a:pt x="934211" y="91440"/>
                </a:lnTo>
                <a:lnTo>
                  <a:pt x="929639" y="96012"/>
                </a:lnTo>
                <a:lnTo>
                  <a:pt x="925067" y="100584"/>
                </a:lnTo>
                <a:lnTo>
                  <a:pt x="920495" y="103631"/>
                </a:lnTo>
                <a:lnTo>
                  <a:pt x="912875" y="105155"/>
                </a:lnTo>
                <a:lnTo>
                  <a:pt x="905255" y="105155"/>
                </a:lnTo>
                <a:lnTo>
                  <a:pt x="914399" y="111251"/>
                </a:lnTo>
                <a:lnTo>
                  <a:pt x="922019" y="109727"/>
                </a:lnTo>
                <a:lnTo>
                  <a:pt x="929639" y="105155"/>
                </a:lnTo>
                <a:lnTo>
                  <a:pt x="934211" y="100584"/>
                </a:lnTo>
                <a:lnTo>
                  <a:pt x="938783" y="94487"/>
                </a:lnTo>
                <a:lnTo>
                  <a:pt x="941831" y="86868"/>
                </a:lnTo>
                <a:lnTo>
                  <a:pt x="938783" y="71627"/>
                </a:lnTo>
                <a:lnTo>
                  <a:pt x="938783" y="70103"/>
                </a:lnTo>
                <a:lnTo>
                  <a:pt x="941831" y="86868"/>
                </a:lnTo>
                <a:lnTo>
                  <a:pt x="944879" y="79248"/>
                </a:lnTo>
                <a:lnTo>
                  <a:pt x="944879" y="62483"/>
                </a:lnTo>
                <a:lnTo>
                  <a:pt x="941831" y="54863"/>
                </a:lnTo>
                <a:lnTo>
                  <a:pt x="940307" y="47244"/>
                </a:lnTo>
                <a:lnTo>
                  <a:pt x="935735" y="41148"/>
                </a:lnTo>
                <a:lnTo>
                  <a:pt x="929639" y="36575"/>
                </a:lnTo>
                <a:lnTo>
                  <a:pt x="923543" y="33527"/>
                </a:lnTo>
                <a:lnTo>
                  <a:pt x="915923" y="32003"/>
                </a:lnTo>
                <a:lnTo>
                  <a:pt x="906779" y="30479"/>
                </a:lnTo>
                <a:lnTo>
                  <a:pt x="897635" y="32003"/>
                </a:lnTo>
                <a:lnTo>
                  <a:pt x="897635" y="38100"/>
                </a:lnTo>
                <a:lnTo>
                  <a:pt x="897635" y="32003"/>
                </a:lnTo>
                <a:lnTo>
                  <a:pt x="890015" y="33527"/>
                </a:lnTo>
                <a:lnTo>
                  <a:pt x="891539" y="39624"/>
                </a:lnTo>
                <a:lnTo>
                  <a:pt x="899159" y="38100"/>
                </a:lnTo>
                <a:close/>
              </a:path>
              <a:path w="1842515" h="138684">
                <a:moveTo>
                  <a:pt x="761999" y="38100"/>
                </a:moveTo>
                <a:lnTo>
                  <a:pt x="761999" y="32003"/>
                </a:lnTo>
                <a:lnTo>
                  <a:pt x="758951" y="33527"/>
                </a:lnTo>
                <a:lnTo>
                  <a:pt x="755903" y="35051"/>
                </a:lnTo>
                <a:lnTo>
                  <a:pt x="754379" y="38100"/>
                </a:lnTo>
                <a:lnTo>
                  <a:pt x="755903" y="108203"/>
                </a:lnTo>
                <a:lnTo>
                  <a:pt x="758951" y="109727"/>
                </a:lnTo>
                <a:lnTo>
                  <a:pt x="763523" y="111251"/>
                </a:lnTo>
                <a:lnTo>
                  <a:pt x="760475" y="103631"/>
                </a:lnTo>
                <a:lnTo>
                  <a:pt x="760475" y="39624"/>
                </a:lnTo>
                <a:lnTo>
                  <a:pt x="761999" y="38100"/>
                </a:lnTo>
                <a:close/>
              </a:path>
              <a:path w="1842515" h="138684">
                <a:moveTo>
                  <a:pt x="780287" y="105155"/>
                </a:moveTo>
                <a:lnTo>
                  <a:pt x="780287" y="62483"/>
                </a:lnTo>
                <a:lnTo>
                  <a:pt x="783335" y="57911"/>
                </a:lnTo>
                <a:lnTo>
                  <a:pt x="783335" y="59435"/>
                </a:lnTo>
                <a:lnTo>
                  <a:pt x="786383" y="56387"/>
                </a:lnTo>
                <a:lnTo>
                  <a:pt x="789431" y="54863"/>
                </a:lnTo>
                <a:lnTo>
                  <a:pt x="790955" y="53340"/>
                </a:lnTo>
                <a:lnTo>
                  <a:pt x="791717" y="53721"/>
                </a:lnTo>
                <a:lnTo>
                  <a:pt x="794003" y="54863"/>
                </a:lnTo>
                <a:lnTo>
                  <a:pt x="792479" y="53340"/>
                </a:lnTo>
                <a:lnTo>
                  <a:pt x="792479" y="47244"/>
                </a:lnTo>
                <a:lnTo>
                  <a:pt x="787907" y="48768"/>
                </a:lnTo>
                <a:lnTo>
                  <a:pt x="783335" y="50292"/>
                </a:lnTo>
                <a:lnTo>
                  <a:pt x="780287" y="60959"/>
                </a:lnTo>
                <a:lnTo>
                  <a:pt x="780287" y="105155"/>
                </a:lnTo>
                <a:close/>
              </a:path>
              <a:path w="1842515" h="138684">
                <a:moveTo>
                  <a:pt x="771143" y="111251"/>
                </a:moveTo>
                <a:lnTo>
                  <a:pt x="772667" y="111251"/>
                </a:lnTo>
                <a:lnTo>
                  <a:pt x="775715" y="109727"/>
                </a:lnTo>
                <a:lnTo>
                  <a:pt x="774191" y="105155"/>
                </a:lnTo>
                <a:lnTo>
                  <a:pt x="775715" y="109727"/>
                </a:lnTo>
                <a:lnTo>
                  <a:pt x="778763" y="108203"/>
                </a:lnTo>
                <a:lnTo>
                  <a:pt x="780287" y="105155"/>
                </a:lnTo>
                <a:lnTo>
                  <a:pt x="780287" y="60959"/>
                </a:lnTo>
                <a:lnTo>
                  <a:pt x="783335" y="50292"/>
                </a:lnTo>
                <a:lnTo>
                  <a:pt x="778763" y="53340"/>
                </a:lnTo>
                <a:lnTo>
                  <a:pt x="774191" y="59435"/>
                </a:lnTo>
                <a:lnTo>
                  <a:pt x="774191" y="103631"/>
                </a:lnTo>
                <a:lnTo>
                  <a:pt x="772667" y="103631"/>
                </a:lnTo>
                <a:lnTo>
                  <a:pt x="769619" y="105155"/>
                </a:lnTo>
                <a:lnTo>
                  <a:pt x="768095" y="105155"/>
                </a:lnTo>
                <a:lnTo>
                  <a:pt x="763523" y="103631"/>
                </a:lnTo>
                <a:lnTo>
                  <a:pt x="762000" y="103631"/>
                </a:lnTo>
                <a:lnTo>
                  <a:pt x="761999" y="105155"/>
                </a:lnTo>
                <a:lnTo>
                  <a:pt x="761999" y="39624"/>
                </a:lnTo>
                <a:lnTo>
                  <a:pt x="771143" y="39624"/>
                </a:lnTo>
                <a:lnTo>
                  <a:pt x="772667" y="44196"/>
                </a:lnTo>
                <a:lnTo>
                  <a:pt x="777239" y="45720"/>
                </a:lnTo>
                <a:lnTo>
                  <a:pt x="771143" y="53340"/>
                </a:lnTo>
                <a:lnTo>
                  <a:pt x="781811" y="44196"/>
                </a:lnTo>
                <a:lnTo>
                  <a:pt x="787907" y="39624"/>
                </a:lnTo>
                <a:lnTo>
                  <a:pt x="792479" y="38100"/>
                </a:lnTo>
                <a:lnTo>
                  <a:pt x="798575" y="38100"/>
                </a:lnTo>
                <a:lnTo>
                  <a:pt x="797051" y="30479"/>
                </a:lnTo>
                <a:lnTo>
                  <a:pt x="790955" y="32003"/>
                </a:lnTo>
                <a:lnTo>
                  <a:pt x="783335" y="33527"/>
                </a:lnTo>
                <a:lnTo>
                  <a:pt x="777239" y="38100"/>
                </a:lnTo>
                <a:lnTo>
                  <a:pt x="772667" y="39624"/>
                </a:lnTo>
                <a:lnTo>
                  <a:pt x="771143" y="38100"/>
                </a:lnTo>
                <a:lnTo>
                  <a:pt x="772667" y="39624"/>
                </a:lnTo>
                <a:lnTo>
                  <a:pt x="777239" y="38100"/>
                </a:lnTo>
                <a:lnTo>
                  <a:pt x="777239" y="35051"/>
                </a:lnTo>
                <a:lnTo>
                  <a:pt x="774191" y="33527"/>
                </a:lnTo>
                <a:lnTo>
                  <a:pt x="771143" y="32003"/>
                </a:lnTo>
                <a:lnTo>
                  <a:pt x="761999" y="32003"/>
                </a:lnTo>
                <a:lnTo>
                  <a:pt x="761999" y="38100"/>
                </a:lnTo>
                <a:lnTo>
                  <a:pt x="760475" y="39624"/>
                </a:lnTo>
                <a:lnTo>
                  <a:pt x="760475" y="103631"/>
                </a:lnTo>
                <a:lnTo>
                  <a:pt x="763523" y="111251"/>
                </a:lnTo>
                <a:lnTo>
                  <a:pt x="771143" y="111251"/>
                </a:lnTo>
                <a:close/>
              </a:path>
              <a:path w="1842515" h="138684">
                <a:moveTo>
                  <a:pt x="772667" y="44196"/>
                </a:moveTo>
                <a:lnTo>
                  <a:pt x="771143" y="39624"/>
                </a:lnTo>
                <a:lnTo>
                  <a:pt x="771143" y="53340"/>
                </a:lnTo>
                <a:lnTo>
                  <a:pt x="777239" y="45720"/>
                </a:lnTo>
                <a:lnTo>
                  <a:pt x="772667" y="44196"/>
                </a:lnTo>
                <a:close/>
              </a:path>
              <a:path w="1842515" h="138684">
                <a:moveTo>
                  <a:pt x="795527" y="47244"/>
                </a:moveTo>
                <a:lnTo>
                  <a:pt x="792479" y="47244"/>
                </a:lnTo>
                <a:lnTo>
                  <a:pt x="792479" y="53340"/>
                </a:lnTo>
                <a:lnTo>
                  <a:pt x="794003" y="54863"/>
                </a:lnTo>
                <a:lnTo>
                  <a:pt x="797051" y="56387"/>
                </a:lnTo>
                <a:lnTo>
                  <a:pt x="798575" y="48768"/>
                </a:lnTo>
                <a:lnTo>
                  <a:pt x="795527" y="47244"/>
                </a:lnTo>
                <a:close/>
              </a:path>
              <a:path w="1842515" h="138684">
                <a:moveTo>
                  <a:pt x="798575" y="57911"/>
                </a:moveTo>
                <a:lnTo>
                  <a:pt x="797269" y="57040"/>
                </a:lnTo>
                <a:lnTo>
                  <a:pt x="798575" y="60959"/>
                </a:lnTo>
                <a:lnTo>
                  <a:pt x="798575" y="59435"/>
                </a:lnTo>
                <a:lnTo>
                  <a:pt x="800099" y="62483"/>
                </a:lnTo>
                <a:lnTo>
                  <a:pt x="798575" y="57911"/>
                </a:lnTo>
                <a:close/>
              </a:path>
              <a:path w="1842515" h="138684">
                <a:moveTo>
                  <a:pt x="798575" y="38100"/>
                </a:moveTo>
                <a:lnTo>
                  <a:pt x="803147" y="38100"/>
                </a:lnTo>
                <a:lnTo>
                  <a:pt x="807719" y="39624"/>
                </a:lnTo>
                <a:lnTo>
                  <a:pt x="810767" y="42672"/>
                </a:lnTo>
                <a:lnTo>
                  <a:pt x="810767" y="41148"/>
                </a:lnTo>
                <a:lnTo>
                  <a:pt x="813815" y="45720"/>
                </a:lnTo>
                <a:lnTo>
                  <a:pt x="813815" y="44196"/>
                </a:lnTo>
                <a:lnTo>
                  <a:pt x="815339" y="48768"/>
                </a:lnTo>
                <a:lnTo>
                  <a:pt x="815339" y="47244"/>
                </a:lnTo>
                <a:lnTo>
                  <a:pt x="816863" y="53340"/>
                </a:lnTo>
                <a:lnTo>
                  <a:pt x="816863" y="51816"/>
                </a:lnTo>
                <a:lnTo>
                  <a:pt x="818387" y="57911"/>
                </a:lnTo>
                <a:lnTo>
                  <a:pt x="818387" y="64007"/>
                </a:lnTo>
                <a:lnTo>
                  <a:pt x="819911" y="103631"/>
                </a:lnTo>
                <a:lnTo>
                  <a:pt x="818387" y="41148"/>
                </a:lnTo>
                <a:lnTo>
                  <a:pt x="815339" y="36575"/>
                </a:lnTo>
                <a:lnTo>
                  <a:pt x="810767" y="33527"/>
                </a:lnTo>
                <a:lnTo>
                  <a:pt x="804671" y="32003"/>
                </a:lnTo>
                <a:lnTo>
                  <a:pt x="797051" y="30479"/>
                </a:lnTo>
                <a:lnTo>
                  <a:pt x="798575" y="38100"/>
                </a:lnTo>
                <a:close/>
              </a:path>
              <a:path w="1842515" h="138684">
                <a:moveTo>
                  <a:pt x="824483" y="50292"/>
                </a:moveTo>
                <a:lnTo>
                  <a:pt x="821435" y="45720"/>
                </a:lnTo>
                <a:lnTo>
                  <a:pt x="818387" y="41148"/>
                </a:lnTo>
                <a:lnTo>
                  <a:pt x="819911" y="103631"/>
                </a:lnTo>
                <a:lnTo>
                  <a:pt x="818387" y="64007"/>
                </a:lnTo>
                <a:lnTo>
                  <a:pt x="818387" y="105155"/>
                </a:lnTo>
                <a:lnTo>
                  <a:pt x="816863" y="103631"/>
                </a:lnTo>
                <a:lnTo>
                  <a:pt x="812291" y="105155"/>
                </a:lnTo>
                <a:lnTo>
                  <a:pt x="807719" y="103631"/>
                </a:lnTo>
                <a:lnTo>
                  <a:pt x="806195" y="103631"/>
                </a:lnTo>
                <a:lnTo>
                  <a:pt x="806195" y="57911"/>
                </a:lnTo>
                <a:lnTo>
                  <a:pt x="803147" y="53340"/>
                </a:lnTo>
                <a:lnTo>
                  <a:pt x="798575" y="48768"/>
                </a:lnTo>
                <a:lnTo>
                  <a:pt x="797051" y="56387"/>
                </a:lnTo>
                <a:lnTo>
                  <a:pt x="794003" y="54863"/>
                </a:lnTo>
                <a:lnTo>
                  <a:pt x="797269" y="57040"/>
                </a:lnTo>
                <a:lnTo>
                  <a:pt x="798575" y="57911"/>
                </a:lnTo>
                <a:lnTo>
                  <a:pt x="800099" y="62483"/>
                </a:lnTo>
                <a:lnTo>
                  <a:pt x="800099" y="108203"/>
                </a:lnTo>
                <a:lnTo>
                  <a:pt x="804671" y="109727"/>
                </a:lnTo>
                <a:lnTo>
                  <a:pt x="806195" y="105155"/>
                </a:lnTo>
                <a:lnTo>
                  <a:pt x="807719" y="111251"/>
                </a:lnTo>
                <a:lnTo>
                  <a:pt x="816863" y="111251"/>
                </a:lnTo>
                <a:lnTo>
                  <a:pt x="821435" y="109727"/>
                </a:lnTo>
                <a:lnTo>
                  <a:pt x="824483" y="108203"/>
                </a:lnTo>
                <a:lnTo>
                  <a:pt x="824483" y="50292"/>
                </a:lnTo>
                <a:close/>
              </a:path>
              <a:path w="1842515" h="138684">
                <a:moveTo>
                  <a:pt x="676655" y="80772"/>
                </a:moveTo>
                <a:lnTo>
                  <a:pt x="675259" y="72389"/>
                </a:lnTo>
                <a:lnTo>
                  <a:pt x="675131" y="71627"/>
                </a:lnTo>
                <a:lnTo>
                  <a:pt x="673607" y="48768"/>
                </a:lnTo>
                <a:lnTo>
                  <a:pt x="670559" y="56387"/>
                </a:lnTo>
                <a:lnTo>
                  <a:pt x="669035" y="64007"/>
                </a:lnTo>
                <a:lnTo>
                  <a:pt x="669035" y="80772"/>
                </a:lnTo>
                <a:lnTo>
                  <a:pt x="670559" y="88392"/>
                </a:lnTo>
                <a:lnTo>
                  <a:pt x="673607" y="96012"/>
                </a:lnTo>
                <a:lnTo>
                  <a:pt x="678179" y="102107"/>
                </a:lnTo>
                <a:lnTo>
                  <a:pt x="675131" y="79248"/>
                </a:lnTo>
                <a:lnTo>
                  <a:pt x="675131" y="73151"/>
                </a:lnTo>
                <a:lnTo>
                  <a:pt x="676655" y="80772"/>
                </a:lnTo>
                <a:close/>
              </a:path>
              <a:path w="1842515" h="138684">
                <a:moveTo>
                  <a:pt x="688847" y="42672"/>
                </a:moveTo>
                <a:lnTo>
                  <a:pt x="687323" y="42672"/>
                </a:lnTo>
                <a:lnTo>
                  <a:pt x="693419" y="39624"/>
                </a:lnTo>
                <a:lnTo>
                  <a:pt x="691895" y="33527"/>
                </a:lnTo>
                <a:lnTo>
                  <a:pt x="684275" y="38100"/>
                </a:lnTo>
                <a:lnTo>
                  <a:pt x="678179" y="42672"/>
                </a:lnTo>
                <a:lnTo>
                  <a:pt x="673607" y="48768"/>
                </a:lnTo>
                <a:lnTo>
                  <a:pt x="675131" y="71627"/>
                </a:lnTo>
                <a:lnTo>
                  <a:pt x="675259" y="72389"/>
                </a:lnTo>
                <a:lnTo>
                  <a:pt x="676655" y="64007"/>
                </a:lnTo>
                <a:lnTo>
                  <a:pt x="676655" y="65531"/>
                </a:lnTo>
                <a:lnTo>
                  <a:pt x="678179" y="57911"/>
                </a:lnTo>
                <a:lnTo>
                  <a:pt x="679703" y="51816"/>
                </a:lnTo>
                <a:lnTo>
                  <a:pt x="684275" y="47244"/>
                </a:lnTo>
                <a:lnTo>
                  <a:pt x="682751" y="47244"/>
                </a:lnTo>
                <a:lnTo>
                  <a:pt x="688847" y="42672"/>
                </a:lnTo>
                <a:close/>
              </a:path>
              <a:path w="1842515" h="138684">
                <a:moveTo>
                  <a:pt x="687323" y="100584"/>
                </a:moveTo>
                <a:lnTo>
                  <a:pt x="682751" y="97536"/>
                </a:lnTo>
                <a:lnTo>
                  <a:pt x="679703" y="92963"/>
                </a:lnTo>
                <a:lnTo>
                  <a:pt x="676655" y="86868"/>
                </a:lnTo>
                <a:lnTo>
                  <a:pt x="678179" y="86868"/>
                </a:lnTo>
                <a:lnTo>
                  <a:pt x="675131" y="79248"/>
                </a:lnTo>
                <a:lnTo>
                  <a:pt x="678179" y="102107"/>
                </a:lnTo>
                <a:lnTo>
                  <a:pt x="684275" y="106679"/>
                </a:lnTo>
                <a:lnTo>
                  <a:pt x="690371" y="109727"/>
                </a:lnTo>
                <a:lnTo>
                  <a:pt x="697991" y="111251"/>
                </a:lnTo>
                <a:lnTo>
                  <a:pt x="707135" y="112775"/>
                </a:lnTo>
                <a:lnTo>
                  <a:pt x="716279" y="111251"/>
                </a:lnTo>
                <a:lnTo>
                  <a:pt x="707135" y="105155"/>
                </a:lnTo>
                <a:lnTo>
                  <a:pt x="699515" y="105155"/>
                </a:lnTo>
                <a:lnTo>
                  <a:pt x="691895" y="103631"/>
                </a:lnTo>
                <a:lnTo>
                  <a:pt x="693419" y="103631"/>
                </a:lnTo>
                <a:lnTo>
                  <a:pt x="687323" y="100584"/>
                </a:lnTo>
                <a:close/>
              </a:path>
              <a:path w="1842515" h="138684">
                <a:moveTo>
                  <a:pt x="701039" y="38100"/>
                </a:moveTo>
                <a:lnTo>
                  <a:pt x="716279" y="38100"/>
                </a:lnTo>
                <a:lnTo>
                  <a:pt x="722375" y="39624"/>
                </a:lnTo>
                <a:lnTo>
                  <a:pt x="728471" y="42672"/>
                </a:lnTo>
                <a:lnTo>
                  <a:pt x="733043" y="45720"/>
                </a:lnTo>
                <a:lnTo>
                  <a:pt x="731519" y="45720"/>
                </a:lnTo>
                <a:lnTo>
                  <a:pt x="736091" y="50292"/>
                </a:lnTo>
                <a:lnTo>
                  <a:pt x="737615" y="56387"/>
                </a:lnTo>
                <a:lnTo>
                  <a:pt x="739139" y="64007"/>
                </a:lnTo>
                <a:lnTo>
                  <a:pt x="739139" y="62483"/>
                </a:lnTo>
                <a:lnTo>
                  <a:pt x="740537" y="70865"/>
                </a:lnTo>
                <a:lnTo>
                  <a:pt x="739139" y="79248"/>
                </a:lnTo>
                <a:lnTo>
                  <a:pt x="739139" y="77724"/>
                </a:lnTo>
                <a:lnTo>
                  <a:pt x="737615" y="85344"/>
                </a:lnTo>
                <a:lnTo>
                  <a:pt x="734567" y="91440"/>
                </a:lnTo>
                <a:lnTo>
                  <a:pt x="736091" y="91440"/>
                </a:lnTo>
                <a:lnTo>
                  <a:pt x="731519" y="96012"/>
                </a:lnTo>
                <a:lnTo>
                  <a:pt x="726947" y="100584"/>
                </a:lnTo>
                <a:lnTo>
                  <a:pt x="722375" y="103631"/>
                </a:lnTo>
                <a:lnTo>
                  <a:pt x="714755" y="105155"/>
                </a:lnTo>
                <a:lnTo>
                  <a:pt x="707135" y="105155"/>
                </a:lnTo>
                <a:lnTo>
                  <a:pt x="716279" y="111251"/>
                </a:lnTo>
                <a:lnTo>
                  <a:pt x="723899" y="109727"/>
                </a:lnTo>
                <a:lnTo>
                  <a:pt x="731519" y="105155"/>
                </a:lnTo>
                <a:lnTo>
                  <a:pt x="736091" y="100584"/>
                </a:lnTo>
                <a:lnTo>
                  <a:pt x="740663" y="94487"/>
                </a:lnTo>
                <a:lnTo>
                  <a:pt x="743711" y="86868"/>
                </a:lnTo>
                <a:lnTo>
                  <a:pt x="740663" y="71627"/>
                </a:lnTo>
                <a:lnTo>
                  <a:pt x="740663" y="70103"/>
                </a:lnTo>
                <a:lnTo>
                  <a:pt x="743711" y="86868"/>
                </a:lnTo>
                <a:lnTo>
                  <a:pt x="746759" y="79248"/>
                </a:lnTo>
                <a:lnTo>
                  <a:pt x="746759" y="62483"/>
                </a:lnTo>
                <a:lnTo>
                  <a:pt x="743711" y="54863"/>
                </a:lnTo>
                <a:lnTo>
                  <a:pt x="742187" y="47244"/>
                </a:lnTo>
                <a:lnTo>
                  <a:pt x="737615" y="41148"/>
                </a:lnTo>
                <a:lnTo>
                  <a:pt x="731519" y="36575"/>
                </a:lnTo>
                <a:lnTo>
                  <a:pt x="725423" y="33527"/>
                </a:lnTo>
                <a:lnTo>
                  <a:pt x="717803" y="32003"/>
                </a:lnTo>
                <a:lnTo>
                  <a:pt x="708659" y="30479"/>
                </a:lnTo>
                <a:lnTo>
                  <a:pt x="699515" y="32003"/>
                </a:lnTo>
                <a:lnTo>
                  <a:pt x="699515" y="38100"/>
                </a:lnTo>
                <a:lnTo>
                  <a:pt x="699515" y="32003"/>
                </a:lnTo>
                <a:lnTo>
                  <a:pt x="691895" y="33527"/>
                </a:lnTo>
                <a:lnTo>
                  <a:pt x="693419" y="39624"/>
                </a:lnTo>
                <a:lnTo>
                  <a:pt x="701039" y="38100"/>
                </a:lnTo>
                <a:close/>
              </a:path>
              <a:path w="1842515" h="138684">
                <a:moveTo>
                  <a:pt x="510540" y="71627"/>
                </a:moveTo>
                <a:lnTo>
                  <a:pt x="507491" y="76200"/>
                </a:lnTo>
                <a:lnTo>
                  <a:pt x="504443" y="80772"/>
                </a:lnTo>
                <a:lnTo>
                  <a:pt x="504443" y="92963"/>
                </a:lnTo>
                <a:lnTo>
                  <a:pt x="505967" y="97536"/>
                </a:lnTo>
                <a:lnTo>
                  <a:pt x="509016" y="102107"/>
                </a:lnTo>
                <a:lnTo>
                  <a:pt x="510540" y="92963"/>
                </a:lnTo>
                <a:lnTo>
                  <a:pt x="510540" y="83820"/>
                </a:lnTo>
                <a:lnTo>
                  <a:pt x="513587" y="79248"/>
                </a:lnTo>
                <a:lnTo>
                  <a:pt x="512064" y="79248"/>
                </a:lnTo>
                <a:lnTo>
                  <a:pt x="515111" y="76200"/>
                </a:lnTo>
                <a:lnTo>
                  <a:pt x="518159" y="73151"/>
                </a:lnTo>
                <a:lnTo>
                  <a:pt x="522731" y="71627"/>
                </a:lnTo>
                <a:lnTo>
                  <a:pt x="528827" y="70103"/>
                </a:lnTo>
                <a:lnTo>
                  <a:pt x="534923" y="68579"/>
                </a:lnTo>
                <a:lnTo>
                  <a:pt x="544067" y="68579"/>
                </a:lnTo>
                <a:lnTo>
                  <a:pt x="547115" y="65531"/>
                </a:lnTo>
                <a:lnTo>
                  <a:pt x="553211" y="68579"/>
                </a:lnTo>
                <a:lnTo>
                  <a:pt x="553211" y="60959"/>
                </a:lnTo>
                <a:lnTo>
                  <a:pt x="551687" y="54863"/>
                </a:lnTo>
                <a:lnTo>
                  <a:pt x="550163" y="48768"/>
                </a:lnTo>
                <a:lnTo>
                  <a:pt x="550163" y="60959"/>
                </a:lnTo>
                <a:lnTo>
                  <a:pt x="542543" y="60959"/>
                </a:lnTo>
                <a:lnTo>
                  <a:pt x="534923" y="62483"/>
                </a:lnTo>
                <a:lnTo>
                  <a:pt x="527303" y="62483"/>
                </a:lnTo>
                <a:lnTo>
                  <a:pt x="519683" y="65531"/>
                </a:lnTo>
                <a:lnTo>
                  <a:pt x="515111" y="67055"/>
                </a:lnTo>
                <a:lnTo>
                  <a:pt x="510540" y="71627"/>
                </a:lnTo>
                <a:close/>
              </a:path>
              <a:path w="1842515" h="138684">
                <a:moveTo>
                  <a:pt x="554735" y="102107"/>
                </a:moveTo>
                <a:lnTo>
                  <a:pt x="549293" y="107115"/>
                </a:lnTo>
                <a:lnTo>
                  <a:pt x="550163" y="106679"/>
                </a:lnTo>
                <a:lnTo>
                  <a:pt x="554735" y="111251"/>
                </a:lnTo>
                <a:lnTo>
                  <a:pt x="563879" y="111251"/>
                </a:lnTo>
                <a:lnTo>
                  <a:pt x="563879" y="105155"/>
                </a:lnTo>
                <a:lnTo>
                  <a:pt x="565403" y="103631"/>
                </a:lnTo>
                <a:lnTo>
                  <a:pt x="562355" y="105155"/>
                </a:lnTo>
                <a:lnTo>
                  <a:pt x="556259" y="105155"/>
                </a:lnTo>
                <a:lnTo>
                  <a:pt x="556259" y="92963"/>
                </a:lnTo>
                <a:lnTo>
                  <a:pt x="548639" y="100584"/>
                </a:lnTo>
                <a:lnTo>
                  <a:pt x="549293" y="107115"/>
                </a:lnTo>
                <a:lnTo>
                  <a:pt x="554735" y="102107"/>
                </a:lnTo>
                <a:close/>
              </a:path>
              <a:path w="1842515" h="138684">
                <a:moveTo>
                  <a:pt x="550163" y="106679"/>
                </a:moveTo>
                <a:lnTo>
                  <a:pt x="549293" y="107115"/>
                </a:lnTo>
                <a:lnTo>
                  <a:pt x="550163" y="109727"/>
                </a:lnTo>
                <a:lnTo>
                  <a:pt x="554735" y="111251"/>
                </a:lnTo>
                <a:lnTo>
                  <a:pt x="550163" y="106679"/>
                </a:lnTo>
                <a:close/>
              </a:path>
              <a:path w="1842515" h="138684">
                <a:moveTo>
                  <a:pt x="566927" y="103631"/>
                </a:moveTo>
                <a:lnTo>
                  <a:pt x="565403" y="103631"/>
                </a:lnTo>
                <a:lnTo>
                  <a:pt x="565403" y="105155"/>
                </a:lnTo>
                <a:lnTo>
                  <a:pt x="563879" y="105155"/>
                </a:lnTo>
                <a:lnTo>
                  <a:pt x="563879" y="111251"/>
                </a:lnTo>
                <a:lnTo>
                  <a:pt x="565403" y="111251"/>
                </a:lnTo>
                <a:lnTo>
                  <a:pt x="569975" y="109727"/>
                </a:lnTo>
                <a:lnTo>
                  <a:pt x="566927" y="103631"/>
                </a:lnTo>
                <a:close/>
              </a:path>
              <a:path w="1842515" h="138684">
                <a:moveTo>
                  <a:pt x="512064" y="106679"/>
                </a:moveTo>
                <a:lnTo>
                  <a:pt x="516635" y="109727"/>
                </a:lnTo>
                <a:lnTo>
                  <a:pt x="521207" y="111251"/>
                </a:lnTo>
                <a:lnTo>
                  <a:pt x="525779" y="112775"/>
                </a:lnTo>
                <a:lnTo>
                  <a:pt x="531875" y="112775"/>
                </a:lnTo>
                <a:lnTo>
                  <a:pt x="537971" y="111251"/>
                </a:lnTo>
                <a:lnTo>
                  <a:pt x="537971" y="105155"/>
                </a:lnTo>
                <a:lnTo>
                  <a:pt x="544067" y="109727"/>
                </a:lnTo>
                <a:lnTo>
                  <a:pt x="549293" y="107115"/>
                </a:lnTo>
                <a:lnTo>
                  <a:pt x="548639" y="100584"/>
                </a:lnTo>
                <a:lnTo>
                  <a:pt x="556259" y="92963"/>
                </a:lnTo>
                <a:lnTo>
                  <a:pt x="545591" y="100584"/>
                </a:lnTo>
                <a:lnTo>
                  <a:pt x="547115" y="100584"/>
                </a:lnTo>
                <a:lnTo>
                  <a:pt x="548639" y="105155"/>
                </a:lnTo>
                <a:lnTo>
                  <a:pt x="547115" y="100584"/>
                </a:lnTo>
                <a:lnTo>
                  <a:pt x="541019" y="103631"/>
                </a:lnTo>
                <a:lnTo>
                  <a:pt x="542543" y="103631"/>
                </a:lnTo>
                <a:lnTo>
                  <a:pt x="536447" y="105155"/>
                </a:lnTo>
                <a:lnTo>
                  <a:pt x="522731" y="105155"/>
                </a:lnTo>
                <a:lnTo>
                  <a:pt x="519683" y="103631"/>
                </a:lnTo>
                <a:lnTo>
                  <a:pt x="516635" y="100584"/>
                </a:lnTo>
                <a:lnTo>
                  <a:pt x="516635" y="102107"/>
                </a:lnTo>
                <a:lnTo>
                  <a:pt x="513587" y="99060"/>
                </a:lnTo>
                <a:lnTo>
                  <a:pt x="512064" y="96012"/>
                </a:lnTo>
                <a:lnTo>
                  <a:pt x="510540" y="91440"/>
                </a:lnTo>
                <a:lnTo>
                  <a:pt x="510540" y="92963"/>
                </a:lnTo>
                <a:lnTo>
                  <a:pt x="509016" y="102107"/>
                </a:lnTo>
                <a:lnTo>
                  <a:pt x="512064" y="106679"/>
                </a:lnTo>
                <a:close/>
              </a:path>
              <a:path w="1842515" h="138684">
                <a:moveTo>
                  <a:pt x="515111" y="53340"/>
                </a:moveTo>
                <a:lnTo>
                  <a:pt x="515111" y="59435"/>
                </a:lnTo>
                <a:lnTo>
                  <a:pt x="518159" y="57911"/>
                </a:lnTo>
                <a:lnTo>
                  <a:pt x="522731" y="54863"/>
                </a:lnTo>
                <a:lnTo>
                  <a:pt x="528827" y="53340"/>
                </a:lnTo>
                <a:lnTo>
                  <a:pt x="533399" y="51816"/>
                </a:lnTo>
                <a:lnTo>
                  <a:pt x="536447" y="51816"/>
                </a:lnTo>
                <a:lnTo>
                  <a:pt x="542543" y="53340"/>
                </a:lnTo>
                <a:lnTo>
                  <a:pt x="537971" y="51816"/>
                </a:lnTo>
                <a:lnTo>
                  <a:pt x="541019" y="51816"/>
                </a:lnTo>
                <a:lnTo>
                  <a:pt x="544067" y="53340"/>
                </a:lnTo>
                <a:lnTo>
                  <a:pt x="544448" y="54102"/>
                </a:lnTo>
                <a:lnTo>
                  <a:pt x="545591" y="56387"/>
                </a:lnTo>
                <a:lnTo>
                  <a:pt x="547115" y="60959"/>
                </a:lnTo>
                <a:lnTo>
                  <a:pt x="550163" y="60959"/>
                </a:lnTo>
                <a:lnTo>
                  <a:pt x="550163" y="48768"/>
                </a:lnTo>
                <a:lnTo>
                  <a:pt x="545591" y="54863"/>
                </a:lnTo>
                <a:lnTo>
                  <a:pt x="544067" y="45720"/>
                </a:lnTo>
                <a:lnTo>
                  <a:pt x="527303" y="45720"/>
                </a:lnTo>
                <a:lnTo>
                  <a:pt x="521207" y="48768"/>
                </a:lnTo>
                <a:lnTo>
                  <a:pt x="516635" y="51816"/>
                </a:lnTo>
                <a:lnTo>
                  <a:pt x="516635" y="50292"/>
                </a:lnTo>
                <a:lnTo>
                  <a:pt x="515111" y="51054"/>
                </a:lnTo>
                <a:lnTo>
                  <a:pt x="515111" y="53340"/>
                </a:lnTo>
                <a:close/>
              </a:path>
              <a:path w="1842515" h="138684">
                <a:moveTo>
                  <a:pt x="507491" y="47244"/>
                </a:moveTo>
                <a:lnTo>
                  <a:pt x="507491" y="51816"/>
                </a:lnTo>
                <a:lnTo>
                  <a:pt x="509016" y="54863"/>
                </a:lnTo>
                <a:lnTo>
                  <a:pt x="510540" y="57911"/>
                </a:lnTo>
                <a:lnTo>
                  <a:pt x="515111" y="59435"/>
                </a:lnTo>
                <a:lnTo>
                  <a:pt x="515111" y="53340"/>
                </a:lnTo>
                <a:lnTo>
                  <a:pt x="513587" y="51816"/>
                </a:lnTo>
                <a:lnTo>
                  <a:pt x="515111" y="53340"/>
                </a:lnTo>
                <a:lnTo>
                  <a:pt x="515111" y="42672"/>
                </a:lnTo>
                <a:lnTo>
                  <a:pt x="518159" y="42672"/>
                </a:lnTo>
                <a:lnTo>
                  <a:pt x="524255" y="39624"/>
                </a:lnTo>
                <a:lnTo>
                  <a:pt x="522731" y="39624"/>
                </a:lnTo>
                <a:lnTo>
                  <a:pt x="530351" y="38100"/>
                </a:lnTo>
                <a:lnTo>
                  <a:pt x="545591" y="38100"/>
                </a:lnTo>
                <a:lnTo>
                  <a:pt x="551687" y="39624"/>
                </a:lnTo>
                <a:lnTo>
                  <a:pt x="556259" y="41148"/>
                </a:lnTo>
                <a:lnTo>
                  <a:pt x="554735" y="41148"/>
                </a:lnTo>
                <a:lnTo>
                  <a:pt x="559307" y="42672"/>
                </a:lnTo>
                <a:lnTo>
                  <a:pt x="562355" y="45720"/>
                </a:lnTo>
                <a:lnTo>
                  <a:pt x="560831" y="45720"/>
                </a:lnTo>
                <a:lnTo>
                  <a:pt x="563879" y="50292"/>
                </a:lnTo>
                <a:lnTo>
                  <a:pt x="563879" y="54863"/>
                </a:lnTo>
                <a:lnTo>
                  <a:pt x="565403" y="60959"/>
                </a:lnTo>
                <a:lnTo>
                  <a:pt x="565403" y="103631"/>
                </a:lnTo>
                <a:lnTo>
                  <a:pt x="566927" y="103631"/>
                </a:lnTo>
                <a:lnTo>
                  <a:pt x="569975" y="109727"/>
                </a:lnTo>
                <a:lnTo>
                  <a:pt x="571499" y="105155"/>
                </a:lnTo>
                <a:lnTo>
                  <a:pt x="571499" y="53340"/>
                </a:lnTo>
                <a:lnTo>
                  <a:pt x="569975" y="47244"/>
                </a:lnTo>
                <a:lnTo>
                  <a:pt x="566927" y="42672"/>
                </a:lnTo>
                <a:lnTo>
                  <a:pt x="563879" y="38100"/>
                </a:lnTo>
                <a:lnTo>
                  <a:pt x="563879" y="48768"/>
                </a:lnTo>
                <a:lnTo>
                  <a:pt x="563879" y="38100"/>
                </a:lnTo>
                <a:lnTo>
                  <a:pt x="559307" y="35051"/>
                </a:lnTo>
                <a:lnTo>
                  <a:pt x="553211" y="32003"/>
                </a:lnTo>
                <a:lnTo>
                  <a:pt x="547115" y="32003"/>
                </a:lnTo>
                <a:lnTo>
                  <a:pt x="537971" y="30479"/>
                </a:lnTo>
                <a:lnTo>
                  <a:pt x="530351" y="32003"/>
                </a:lnTo>
                <a:lnTo>
                  <a:pt x="521207" y="33527"/>
                </a:lnTo>
                <a:lnTo>
                  <a:pt x="515111" y="36575"/>
                </a:lnTo>
                <a:lnTo>
                  <a:pt x="512064" y="38100"/>
                </a:lnTo>
                <a:lnTo>
                  <a:pt x="510540" y="39624"/>
                </a:lnTo>
                <a:lnTo>
                  <a:pt x="507491" y="42672"/>
                </a:lnTo>
                <a:lnTo>
                  <a:pt x="507491" y="47244"/>
                </a:lnTo>
                <a:close/>
              </a:path>
              <a:path w="1842515" h="138684">
                <a:moveTo>
                  <a:pt x="510540" y="86868"/>
                </a:moveTo>
                <a:lnTo>
                  <a:pt x="510540" y="88392"/>
                </a:lnTo>
                <a:lnTo>
                  <a:pt x="512064" y="82296"/>
                </a:lnTo>
                <a:lnTo>
                  <a:pt x="510540" y="83820"/>
                </a:lnTo>
                <a:lnTo>
                  <a:pt x="510540" y="86868"/>
                </a:lnTo>
                <a:close/>
              </a:path>
              <a:path w="1842515" h="138684">
                <a:moveTo>
                  <a:pt x="460247" y="38100"/>
                </a:moveTo>
                <a:lnTo>
                  <a:pt x="460247" y="32003"/>
                </a:lnTo>
                <a:lnTo>
                  <a:pt x="457199" y="33527"/>
                </a:lnTo>
                <a:lnTo>
                  <a:pt x="454152" y="35051"/>
                </a:lnTo>
                <a:lnTo>
                  <a:pt x="452628" y="38100"/>
                </a:lnTo>
                <a:lnTo>
                  <a:pt x="454152" y="108203"/>
                </a:lnTo>
                <a:lnTo>
                  <a:pt x="457199" y="109727"/>
                </a:lnTo>
                <a:lnTo>
                  <a:pt x="461772" y="111251"/>
                </a:lnTo>
                <a:lnTo>
                  <a:pt x="458723" y="103631"/>
                </a:lnTo>
                <a:lnTo>
                  <a:pt x="458723" y="39624"/>
                </a:lnTo>
                <a:lnTo>
                  <a:pt x="460247" y="38100"/>
                </a:lnTo>
                <a:close/>
              </a:path>
              <a:path w="1842515" h="138684">
                <a:moveTo>
                  <a:pt x="484631" y="39624"/>
                </a:moveTo>
                <a:lnTo>
                  <a:pt x="483108" y="39624"/>
                </a:lnTo>
                <a:lnTo>
                  <a:pt x="484631" y="32003"/>
                </a:lnTo>
                <a:lnTo>
                  <a:pt x="480059" y="33527"/>
                </a:lnTo>
                <a:lnTo>
                  <a:pt x="475487" y="38100"/>
                </a:lnTo>
                <a:lnTo>
                  <a:pt x="475487" y="35051"/>
                </a:lnTo>
                <a:lnTo>
                  <a:pt x="472440" y="33527"/>
                </a:lnTo>
                <a:lnTo>
                  <a:pt x="469391" y="32003"/>
                </a:lnTo>
                <a:lnTo>
                  <a:pt x="470916" y="39624"/>
                </a:lnTo>
                <a:lnTo>
                  <a:pt x="472440" y="41148"/>
                </a:lnTo>
                <a:lnTo>
                  <a:pt x="475487" y="47244"/>
                </a:lnTo>
                <a:lnTo>
                  <a:pt x="477011" y="45720"/>
                </a:lnTo>
                <a:lnTo>
                  <a:pt x="480059" y="42672"/>
                </a:lnTo>
                <a:lnTo>
                  <a:pt x="484631" y="39624"/>
                </a:lnTo>
                <a:close/>
              </a:path>
              <a:path w="1842515" h="138684">
                <a:moveTo>
                  <a:pt x="478535" y="105155"/>
                </a:moveTo>
                <a:lnTo>
                  <a:pt x="478535" y="65531"/>
                </a:lnTo>
                <a:lnTo>
                  <a:pt x="480059" y="62483"/>
                </a:lnTo>
                <a:lnTo>
                  <a:pt x="481584" y="59435"/>
                </a:lnTo>
                <a:lnTo>
                  <a:pt x="481584" y="60959"/>
                </a:lnTo>
                <a:lnTo>
                  <a:pt x="484631" y="56387"/>
                </a:lnTo>
                <a:lnTo>
                  <a:pt x="484631" y="57911"/>
                </a:lnTo>
                <a:lnTo>
                  <a:pt x="486155" y="56387"/>
                </a:lnTo>
                <a:lnTo>
                  <a:pt x="489203" y="54863"/>
                </a:lnTo>
                <a:lnTo>
                  <a:pt x="490728" y="54863"/>
                </a:lnTo>
                <a:lnTo>
                  <a:pt x="493775" y="56387"/>
                </a:lnTo>
                <a:lnTo>
                  <a:pt x="495299" y="51816"/>
                </a:lnTo>
                <a:lnTo>
                  <a:pt x="493775" y="56387"/>
                </a:lnTo>
                <a:lnTo>
                  <a:pt x="496823" y="56387"/>
                </a:lnTo>
                <a:lnTo>
                  <a:pt x="495299" y="48768"/>
                </a:lnTo>
                <a:lnTo>
                  <a:pt x="489203" y="48768"/>
                </a:lnTo>
                <a:lnTo>
                  <a:pt x="487679" y="54863"/>
                </a:lnTo>
                <a:lnTo>
                  <a:pt x="489203" y="48768"/>
                </a:lnTo>
                <a:lnTo>
                  <a:pt x="484631" y="48768"/>
                </a:lnTo>
                <a:lnTo>
                  <a:pt x="480059" y="51816"/>
                </a:lnTo>
                <a:lnTo>
                  <a:pt x="478535" y="64007"/>
                </a:lnTo>
                <a:lnTo>
                  <a:pt x="478535" y="105155"/>
                </a:lnTo>
                <a:close/>
              </a:path>
              <a:path w="1842515" h="138684">
                <a:moveTo>
                  <a:pt x="469391" y="111251"/>
                </a:moveTo>
                <a:lnTo>
                  <a:pt x="470916" y="111251"/>
                </a:lnTo>
                <a:lnTo>
                  <a:pt x="473964" y="109727"/>
                </a:lnTo>
                <a:lnTo>
                  <a:pt x="477011" y="108203"/>
                </a:lnTo>
                <a:lnTo>
                  <a:pt x="478535" y="105155"/>
                </a:lnTo>
                <a:lnTo>
                  <a:pt x="478535" y="64007"/>
                </a:lnTo>
                <a:lnTo>
                  <a:pt x="480059" y="51816"/>
                </a:lnTo>
                <a:lnTo>
                  <a:pt x="477011" y="56387"/>
                </a:lnTo>
                <a:lnTo>
                  <a:pt x="473964" y="57911"/>
                </a:lnTo>
                <a:lnTo>
                  <a:pt x="472440" y="62483"/>
                </a:lnTo>
                <a:lnTo>
                  <a:pt x="472440" y="105155"/>
                </a:lnTo>
                <a:lnTo>
                  <a:pt x="470916" y="103631"/>
                </a:lnTo>
                <a:lnTo>
                  <a:pt x="467867" y="105155"/>
                </a:lnTo>
                <a:lnTo>
                  <a:pt x="466343" y="105155"/>
                </a:lnTo>
                <a:lnTo>
                  <a:pt x="461772" y="103631"/>
                </a:lnTo>
                <a:lnTo>
                  <a:pt x="460248" y="103631"/>
                </a:lnTo>
                <a:lnTo>
                  <a:pt x="460247" y="105155"/>
                </a:lnTo>
                <a:lnTo>
                  <a:pt x="460247" y="39624"/>
                </a:lnTo>
                <a:lnTo>
                  <a:pt x="469392" y="39623"/>
                </a:lnTo>
                <a:lnTo>
                  <a:pt x="469391" y="38100"/>
                </a:lnTo>
                <a:lnTo>
                  <a:pt x="469391" y="57911"/>
                </a:lnTo>
                <a:lnTo>
                  <a:pt x="478535" y="45720"/>
                </a:lnTo>
                <a:lnTo>
                  <a:pt x="477011" y="45720"/>
                </a:lnTo>
                <a:lnTo>
                  <a:pt x="475487" y="47244"/>
                </a:lnTo>
                <a:lnTo>
                  <a:pt x="472440" y="41148"/>
                </a:lnTo>
                <a:lnTo>
                  <a:pt x="470916" y="39624"/>
                </a:lnTo>
                <a:lnTo>
                  <a:pt x="469391" y="32003"/>
                </a:lnTo>
                <a:lnTo>
                  <a:pt x="460247" y="32003"/>
                </a:lnTo>
                <a:lnTo>
                  <a:pt x="460247" y="38100"/>
                </a:lnTo>
                <a:lnTo>
                  <a:pt x="458723" y="39624"/>
                </a:lnTo>
                <a:lnTo>
                  <a:pt x="458723" y="103631"/>
                </a:lnTo>
                <a:lnTo>
                  <a:pt x="461772" y="111251"/>
                </a:lnTo>
                <a:lnTo>
                  <a:pt x="469391" y="111251"/>
                </a:lnTo>
                <a:close/>
              </a:path>
              <a:path w="1842515" h="138684">
                <a:moveTo>
                  <a:pt x="487679" y="38100"/>
                </a:moveTo>
                <a:lnTo>
                  <a:pt x="495299" y="38100"/>
                </a:lnTo>
                <a:lnTo>
                  <a:pt x="495299" y="48768"/>
                </a:lnTo>
                <a:lnTo>
                  <a:pt x="496823" y="56387"/>
                </a:lnTo>
                <a:lnTo>
                  <a:pt x="499872" y="56387"/>
                </a:lnTo>
                <a:lnTo>
                  <a:pt x="501396" y="53340"/>
                </a:lnTo>
                <a:lnTo>
                  <a:pt x="502920" y="48768"/>
                </a:lnTo>
                <a:lnTo>
                  <a:pt x="502920" y="38100"/>
                </a:lnTo>
                <a:lnTo>
                  <a:pt x="501396" y="35051"/>
                </a:lnTo>
                <a:lnTo>
                  <a:pt x="498347" y="32003"/>
                </a:lnTo>
                <a:lnTo>
                  <a:pt x="495299" y="32003"/>
                </a:lnTo>
                <a:lnTo>
                  <a:pt x="492252" y="30479"/>
                </a:lnTo>
                <a:lnTo>
                  <a:pt x="490728" y="30479"/>
                </a:lnTo>
                <a:lnTo>
                  <a:pt x="484631" y="32003"/>
                </a:lnTo>
                <a:lnTo>
                  <a:pt x="483108" y="39624"/>
                </a:lnTo>
                <a:lnTo>
                  <a:pt x="487679" y="38100"/>
                </a:lnTo>
                <a:lnTo>
                  <a:pt x="486155" y="38100"/>
                </a:lnTo>
                <a:lnTo>
                  <a:pt x="487679" y="38100"/>
                </a:lnTo>
                <a:close/>
              </a:path>
              <a:path w="1842515" h="138684">
                <a:moveTo>
                  <a:pt x="246887" y="71627"/>
                </a:moveTo>
                <a:lnTo>
                  <a:pt x="243840" y="76200"/>
                </a:lnTo>
                <a:lnTo>
                  <a:pt x="240791" y="80772"/>
                </a:lnTo>
                <a:lnTo>
                  <a:pt x="240791" y="92963"/>
                </a:lnTo>
                <a:lnTo>
                  <a:pt x="242315" y="97536"/>
                </a:lnTo>
                <a:lnTo>
                  <a:pt x="245364" y="102107"/>
                </a:lnTo>
                <a:lnTo>
                  <a:pt x="246887" y="92963"/>
                </a:lnTo>
                <a:lnTo>
                  <a:pt x="246887" y="83820"/>
                </a:lnTo>
                <a:lnTo>
                  <a:pt x="249935" y="79248"/>
                </a:lnTo>
                <a:lnTo>
                  <a:pt x="248411" y="79248"/>
                </a:lnTo>
                <a:lnTo>
                  <a:pt x="251459" y="76200"/>
                </a:lnTo>
                <a:lnTo>
                  <a:pt x="254508" y="73151"/>
                </a:lnTo>
                <a:lnTo>
                  <a:pt x="259079" y="71627"/>
                </a:lnTo>
                <a:lnTo>
                  <a:pt x="265175" y="70103"/>
                </a:lnTo>
                <a:lnTo>
                  <a:pt x="271272" y="68579"/>
                </a:lnTo>
                <a:lnTo>
                  <a:pt x="280416" y="68579"/>
                </a:lnTo>
                <a:lnTo>
                  <a:pt x="283464" y="65531"/>
                </a:lnTo>
                <a:lnTo>
                  <a:pt x="289559" y="68579"/>
                </a:lnTo>
                <a:lnTo>
                  <a:pt x="289559" y="60959"/>
                </a:lnTo>
                <a:lnTo>
                  <a:pt x="288035" y="54863"/>
                </a:lnTo>
                <a:lnTo>
                  <a:pt x="286511" y="48768"/>
                </a:lnTo>
                <a:lnTo>
                  <a:pt x="286511" y="60959"/>
                </a:lnTo>
                <a:lnTo>
                  <a:pt x="278891" y="60959"/>
                </a:lnTo>
                <a:lnTo>
                  <a:pt x="271272" y="62483"/>
                </a:lnTo>
                <a:lnTo>
                  <a:pt x="263652" y="62483"/>
                </a:lnTo>
                <a:lnTo>
                  <a:pt x="256031" y="65531"/>
                </a:lnTo>
                <a:lnTo>
                  <a:pt x="251459" y="67055"/>
                </a:lnTo>
                <a:lnTo>
                  <a:pt x="246887" y="71627"/>
                </a:lnTo>
                <a:close/>
              </a:path>
              <a:path w="1842515" h="138684">
                <a:moveTo>
                  <a:pt x="286511" y="109727"/>
                </a:moveTo>
                <a:lnTo>
                  <a:pt x="291084" y="111251"/>
                </a:lnTo>
                <a:lnTo>
                  <a:pt x="291084" y="102107"/>
                </a:lnTo>
                <a:lnTo>
                  <a:pt x="284987" y="100584"/>
                </a:lnTo>
                <a:lnTo>
                  <a:pt x="284987" y="105155"/>
                </a:lnTo>
                <a:lnTo>
                  <a:pt x="285641" y="107115"/>
                </a:lnTo>
                <a:lnTo>
                  <a:pt x="286511" y="106679"/>
                </a:lnTo>
                <a:lnTo>
                  <a:pt x="286511" y="109727"/>
                </a:lnTo>
                <a:close/>
              </a:path>
              <a:path w="1842515" h="138684">
                <a:moveTo>
                  <a:pt x="256031" y="103631"/>
                </a:moveTo>
                <a:lnTo>
                  <a:pt x="252984" y="100584"/>
                </a:lnTo>
                <a:lnTo>
                  <a:pt x="252984" y="102107"/>
                </a:lnTo>
                <a:lnTo>
                  <a:pt x="249935" y="99060"/>
                </a:lnTo>
                <a:lnTo>
                  <a:pt x="248411" y="96012"/>
                </a:lnTo>
                <a:lnTo>
                  <a:pt x="246887" y="91440"/>
                </a:lnTo>
                <a:lnTo>
                  <a:pt x="246887" y="92963"/>
                </a:lnTo>
                <a:lnTo>
                  <a:pt x="245364" y="102107"/>
                </a:lnTo>
                <a:lnTo>
                  <a:pt x="248411" y="106679"/>
                </a:lnTo>
                <a:lnTo>
                  <a:pt x="252984" y="109727"/>
                </a:lnTo>
                <a:lnTo>
                  <a:pt x="257555" y="111251"/>
                </a:lnTo>
                <a:lnTo>
                  <a:pt x="262128" y="112775"/>
                </a:lnTo>
                <a:lnTo>
                  <a:pt x="268223" y="112775"/>
                </a:lnTo>
                <a:lnTo>
                  <a:pt x="274320" y="111251"/>
                </a:lnTo>
                <a:lnTo>
                  <a:pt x="274320" y="105155"/>
                </a:lnTo>
                <a:lnTo>
                  <a:pt x="280416" y="109727"/>
                </a:lnTo>
                <a:lnTo>
                  <a:pt x="285641" y="107115"/>
                </a:lnTo>
                <a:lnTo>
                  <a:pt x="284987" y="105155"/>
                </a:lnTo>
                <a:lnTo>
                  <a:pt x="284987" y="100584"/>
                </a:lnTo>
                <a:lnTo>
                  <a:pt x="291084" y="102107"/>
                </a:lnTo>
                <a:lnTo>
                  <a:pt x="291084" y="111251"/>
                </a:lnTo>
                <a:lnTo>
                  <a:pt x="301752" y="111251"/>
                </a:lnTo>
                <a:lnTo>
                  <a:pt x="306323" y="109727"/>
                </a:lnTo>
                <a:lnTo>
                  <a:pt x="303275" y="103631"/>
                </a:lnTo>
                <a:lnTo>
                  <a:pt x="301752" y="104393"/>
                </a:lnTo>
                <a:lnTo>
                  <a:pt x="301752" y="105155"/>
                </a:lnTo>
                <a:lnTo>
                  <a:pt x="300228" y="105155"/>
                </a:lnTo>
                <a:lnTo>
                  <a:pt x="301752" y="103631"/>
                </a:lnTo>
                <a:lnTo>
                  <a:pt x="298703" y="105155"/>
                </a:lnTo>
                <a:lnTo>
                  <a:pt x="292608" y="105155"/>
                </a:lnTo>
                <a:lnTo>
                  <a:pt x="292608" y="92963"/>
                </a:lnTo>
                <a:lnTo>
                  <a:pt x="281940" y="100584"/>
                </a:lnTo>
                <a:lnTo>
                  <a:pt x="283464" y="100584"/>
                </a:lnTo>
                <a:lnTo>
                  <a:pt x="278891" y="103631"/>
                </a:lnTo>
                <a:lnTo>
                  <a:pt x="272796" y="105155"/>
                </a:lnTo>
                <a:lnTo>
                  <a:pt x="259079" y="105155"/>
                </a:lnTo>
                <a:lnTo>
                  <a:pt x="256031" y="103631"/>
                </a:lnTo>
                <a:close/>
              </a:path>
              <a:path w="1842515" h="138684">
                <a:moveTo>
                  <a:pt x="251459" y="53340"/>
                </a:moveTo>
                <a:lnTo>
                  <a:pt x="251459" y="59435"/>
                </a:lnTo>
                <a:lnTo>
                  <a:pt x="254508" y="57911"/>
                </a:lnTo>
                <a:lnTo>
                  <a:pt x="259079" y="54863"/>
                </a:lnTo>
                <a:lnTo>
                  <a:pt x="265175" y="53340"/>
                </a:lnTo>
                <a:lnTo>
                  <a:pt x="269747" y="51816"/>
                </a:lnTo>
                <a:lnTo>
                  <a:pt x="272796" y="51816"/>
                </a:lnTo>
                <a:lnTo>
                  <a:pt x="278891" y="53340"/>
                </a:lnTo>
                <a:lnTo>
                  <a:pt x="274320" y="51816"/>
                </a:lnTo>
                <a:lnTo>
                  <a:pt x="277367" y="51816"/>
                </a:lnTo>
                <a:lnTo>
                  <a:pt x="280416" y="53340"/>
                </a:lnTo>
                <a:lnTo>
                  <a:pt x="280797" y="54102"/>
                </a:lnTo>
                <a:lnTo>
                  <a:pt x="281940" y="56387"/>
                </a:lnTo>
                <a:lnTo>
                  <a:pt x="283464" y="60959"/>
                </a:lnTo>
                <a:lnTo>
                  <a:pt x="286511" y="60959"/>
                </a:lnTo>
                <a:lnTo>
                  <a:pt x="286511" y="48768"/>
                </a:lnTo>
                <a:lnTo>
                  <a:pt x="281940" y="54863"/>
                </a:lnTo>
                <a:lnTo>
                  <a:pt x="280416" y="45720"/>
                </a:lnTo>
                <a:lnTo>
                  <a:pt x="263652" y="45720"/>
                </a:lnTo>
                <a:lnTo>
                  <a:pt x="257555" y="48768"/>
                </a:lnTo>
                <a:lnTo>
                  <a:pt x="252984" y="51816"/>
                </a:lnTo>
                <a:lnTo>
                  <a:pt x="252984" y="50292"/>
                </a:lnTo>
                <a:lnTo>
                  <a:pt x="251459" y="51054"/>
                </a:lnTo>
                <a:lnTo>
                  <a:pt x="251459" y="53340"/>
                </a:lnTo>
                <a:close/>
              </a:path>
              <a:path w="1842515" h="138684">
                <a:moveTo>
                  <a:pt x="243840" y="47244"/>
                </a:moveTo>
                <a:lnTo>
                  <a:pt x="243840" y="51816"/>
                </a:lnTo>
                <a:lnTo>
                  <a:pt x="245364" y="54863"/>
                </a:lnTo>
                <a:lnTo>
                  <a:pt x="246887" y="57911"/>
                </a:lnTo>
                <a:lnTo>
                  <a:pt x="251459" y="59435"/>
                </a:lnTo>
                <a:lnTo>
                  <a:pt x="251459" y="53340"/>
                </a:lnTo>
                <a:lnTo>
                  <a:pt x="249935" y="51816"/>
                </a:lnTo>
                <a:lnTo>
                  <a:pt x="251459" y="53340"/>
                </a:lnTo>
                <a:lnTo>
                  <a:pt x="251459" y="42672"/>
                </a:lnTo>
                <a:lnTo>
                  <a:pt x="254508" y="42672"/>
                </a:lnTo>
                <a:lnTo>
                  <a:pt x="260603" y="39624"/>
                </a:lnTo>
                <a:lnTo>
                  <a:pt x="259079" y="39624"/>
                </a:lnTo>
                <a:lnTo>
                  <a:pt x="266699" y="38100"/>
                </a:lnTo>
                <a:lnTo>
                  <a:pt x="281940" y="38100"/>
                </a:lnTo>
                <a:lnTo>
                  <a:pt x="288035" y="39624"/>
                </a:lnTo>
                <a:lnTo>
                  <a:pt x="292608" y="41148"/>
                </a:lnTo>
                <a:lnTo>
                  <a:pt x="291084" y="41148"/>
                </a:lnTo>
                <a:lnTo>
                  <a:pt x="295655" y="42672"/>
                </a:lnTo>
                <a:lnTo>
                  <a:pt x="298703" y="45720"/>
                </a:lnTo>
                <a:lnTo>
                  <a:pt x="297179" y="45720"/>
                </a:lnTo>
                <a:lnTo>
                  <a:pt x="300228" y="50292"/>
                </a:lnTo>
                <a:lnTo>
                  <a:pt x="300228" y="54863"/>
                </a:lnTo>
                <a:lnTo>
                  <a:pt x="301752" y="60959"/>
                </a:lnTo>
                <a:lnTo>
                  <a:pt x="301752" y="103631"/>
                </a:lnTo>
                <a:lnTo>
                  <a:pt x="303275" y="103631"/>
                </a:lnTo>
                <a:lnTo>
                  <a:pt x="306323" y="109727"/>
                </a:lnTo>
                <a:lnTo>
                  <a:pt x="307847" y="105155"/>
                </a:lnTo>
                <a:lnTo>
                  <a:pt x="307847" y="53340"/>
                </a:lnTo>
                <a:lnTo>
                  <a:pt x="306323" y="47244"/>
                </a:lnTo>
                <a:lnTo>
                  <a:pt x="303275" y="42672"/>
                </a:lnTo>
                <a:lnTo>
                  <a:pt x="300228" y="38100"/>
                </a:lnTo>
                <a:lnTo>
                  <a:pt x="300228" y="48768"/>
                </a:lnTo>
                <a:lnTo>
                  <a:pt x="300228" y="38100"/>
                </a:lnTo>
                <a:lnTo>
                  <a:pt x="295655" y="35051"/>
                </a:lnTo>
                <a:lnTo>
                  <a:pt x="289559" y="32003"/>
                </a:lnTo>
                <a:lnTo>
                  <a:pt x="283464" y="32003"/>
                </a:lnTo>
                <a:lnTo>
                  <a:pt x="274320" y="30479"/>
                </a:lnTo>
                <a:lnTo>
                  <a:pt x="266699" y="32003"/>
                </a:lnTo>
                <a:lnTo>
                  <a:pt x="257555" y="33527"/>
                </a:lnTo>
                <a:lnTo>
                  <a:pt x="251459" y="36575"/>
                </a:lnTo>
                <a:lnTo>
                  <a:pt x="248411" y="38100"/>
                </a:lnTo>
                <a:lnTo>
                  <a:pt x="246887" y="39624"/>
                </a:lnTo>
                <a:lnTo>
                  <a:pt x="243840" y="42672"/>
                </a:lnTo>
                <a:lnTo>
                  <a:pt x="243840" y="47244"/>
                </a:lnTo>
                <a:close/>
              </a:path>
              <a:path w="1842515" h="138684">
                <a:moveTo>
                  <a:pt x="246887" y="86868"/>
                </a:moveTo>
                <a:lnTo>
                  <a:pt x="246887" y="88392"/>
                </a:lnTo>
                <a:lnTo>
                  <a:pt x="248411" y="82296"/>
                </a:lnTo>
                <a:lnTo>
                  <a:pt x="246887" y="83820"/>
                </a:lnTo>
                <a:lnTo>
                  <a:pt x="246887" y="86868"/>
                </a:lnTo>
                <a:close/>
              </a:path>
              <a:path w="1842515" h="138684">
                <a:moveTo>
                  <a:pt x="169164" y="38100"/>
                </a:moveTo>
                <a:lnTo>
                  <a:pt x="169164" y="32003"/>
                </a:lnTo>
                <a:lnTo>
                  <a:pt x="166115" y="33527"/>
                </a:lnTo>
                <a:lnTo>
                  <a:pt x="163067" y="35051"/>
                </a:lnTo>
                <a:lnTo>
                  <a:pt x="161543" y="38100"/>
                </a:lnTo>
                <a:lnTo>
                  <a:pt x="163067" y="108203"/>
                </a:lnTo>
                <a:lnTo>
                  <a:pt x="166115" y="109727"/>
                </a:lnTo>
                <a:lnTo>
                  <a:pt x="170687" y="111251"/>
                </a:lnTo>
                <a:lnTo>
                  <a:pt x="167640" y="103631"/>
                </a:lnTo>
                <a:lnTo>
                  <a:pt x="167640" y="39624"/>
                </a:lnTo>
                <a:lnTo>
                  <a:pt x="169164" y="38100"/>
                </a:lnTo>
                <a:close/>
              </a:path>
              <a:path w="1842515" h="138684">
                <a:moveTo>
                  <a:pt x="187452" y="105155"/>
                </a:moveTo>
                <a:lnTo>
                  <a:pt x="187452" y="62483"/>
                </a:lnTo>
                <a:lnTo>
                  <a:pt x="190499" y="57911"/>
                </a:lnTo>
                <a:lnTo>
                  <a:pt x="190499" y="59435"/>
                </a:lnTo>
                <a:lnTo>
                  <a:pt x="193547" y="56387"/>
                </a:lnTo>
                <a:lnTo>
                  <a:pt x="196596" y="54863"/>
                </a:lnTo>
                <a:lnTo>
                  <a:pt x="198120" y="53340"/>
                </a:lnTo>
                <a:lnTo>
                  <a:pt x="198881" y="53721"/>
                </a:lnTo>
                <a:lnTo>
                  <a:pt x="201167" y="54863"/>
                </a:lnTo>
                <a:lnTo>
                  <a:pt x="199643" y="53340"/>
                </a:lnTo>
                <a:lnTo>
                  <a:pt x="199643" y="47244"/>
                </a:lnTo>
                <a:lnTo>
                  <a:pt x="195072" y="48768"/>
                </a:lnTo>
                <a:lnTo>
                  <a:pt x="190499" y="50292"/>
                </a:lnTo>
                <a:lnTo>
                  <a:pt x="187452" y="60959"/>
                </a:lnTo>
                <a:lnTo>
                  <a:pt x="187452" y="105155"/>
                </a:lnTo>
                <a:close/>
              </a:path>
              <a:path w="1842515" h="138684">
                <a:moveTo>
                  <a:pt x="178308" y="111251"/>
                </a:moveTo>
                <a:lnTo>
                  <a:pt x="179831" y="111251"/>
                </a:lnTo>
                <a:lnTo>
                  <a:pt x="182879" y="109727"/>
                </a:lnTo>
                <a:lnTo>
                  <a:pt x="181355" y="105155"/>
                </a:lnTo>
                <a:lnTo>
                  <a:pt x="182879" y="109727"/>
                </a:lnTo>
                <a:lnTo>
                  <a:pt x="185928" y="108203"/>
                </a:lnTo>
                <a:lnTo>
                  <a:pt x="187452" y="105155"/>
                </a:lnTo>
                <a:lnTo>
                  <a:pt x="187452" y="60959"/>
                </a:lnTo>
                <a:lnTo>
                  <a:pt x="190499" y="50292"/>
                </a:lnTo>
                <a:lnTo>
                  <a:pt x="185928" y="53340"/>
                </a:lnTo>
                <a:lnTo>
                  <a:pt x="181355" y="59435"/>
                </a:lnTo>
                <a:lnTo>
                  <a:pt x="181355" y="103631"/>
                </a:lnTo>
                <a:lnTo>
                  <a:pt x="179831" y="103631"/>
                </a:lnTo>
                <a:lnTo>
                  <a:pt x="176784" y="105155"/>
                </a:lnTo>
                <a:lnTo>
                  <a:pt x="175259" y="105155"/>
                </a:lnTo>
                <a:lnTo>
                  <a:pt x="170687" y="103631"/>
                </a:lnTo>
                <a:lnTo>
                  <a:pt x="169164" y="103631"/>
                </a:lnTo>
                <a:lnTo>
                  <a:pt x="169164" y="105155"/>
                </a:lnTo>
                <a:lnTo>
                  <a:pt x="169163" y="39624"/>
                </a:lnTo>
                <a:lnTo>
                  <a:pt x="178307" y="39624"/>
                </a:lnTo>
                <a:lnTo>
                  <a:pt x="179831" y="44196"/>
                </a:lnTo>
                <a:lnTo>
                  <a:pt x="184403" y="45720"/>
                </a:lnTo>
                <a:lnTo>
                  <a:pt x="178308" y="53340"/>
                </a:lnTo>
                <a:lnTo>
                  <a:pt x="188975" y="44196"/>
                </a:lnTo>
                <a:lnTo>
                  <a:pt x="195072" y="39624"/>
                </a:lnTo>
                <a:lnTo>
                  <a:pt x="199643" y="38100"/>
                </a:lnTo>
                <a:lnTo>
                  <a:pt x="205740" y="38100"/>
                </a:lnTo>
                <a:lnTo>
                  <a:pt x="204215" y="30479"/>
                </a:lnTo>
                <a:lnTo>
                  <a:pt x="198120" y="32003"/>
                </a:lnTo>
                <a:lnTo>
                  <a:pt x="190499" y="33527"/>
                </a:lnTo>
                <a:lnTo>
                  <a:pt x="184403" y="38100"/>
                </a:lnTo>
                <a:lnTo>
                  <a:pt x="179831" y="39624"/>
                </a:lnTo>
                <a:lnTo>
                  <a:pt x="178308" y="38100"/>
                </a:lnTo>
                <a:lnTo>
                  <a:pt x="179831" y="39624"/>
                </a:lnTo>
                <a:lnTo>
                  <a:pt x="184403" y="38100"/>
                </a:lnTo>
                <a:lnTo>
                  <a:pt x="184403" y="35051"/>
                </a:lnTo>
                <a:lnTo>
                  <a:pt x="181355" y="33527"/>
                </a:lnTo>
                <a:lnTo>
                  <a:pt x="178308" y="32003"/>
                </a:lnTo>
                <a:lnTo>
                  <a:pt x="169164" y="32003"/>
                </a:lnTo>
                <a:lnTo>
                  <a:pt x="169164" y="38100"/>
                </a:lnTo>
                <a:lnTo>
                  <a:pt x="167640" y="39624"/>
                </a:lnTo>
                <a:lnTo>
                  <a:pt x="167640" y="103631"/>
                </a:lnTo>
                <a:lnTo>
                  <a:pt x="170687" y="111251"/>
                </a:lnTo>
                <a:lnTo>
                  <a:pt x="178308" y="111251"/>
                </a:lnTo>
                <a:close/>
              </a:path>
              <a:path w="1842515" h="138684">
                <a:moveTo>
                  <a:pt x="179831" y="44196"/>
                </a:moveTo>
                <a:lnTo>
                  <a:pt x="178307" y="39624"/>
                </a:lnTo>
                <a:lnTo>
                  <a:pt x="178308" y="53340"/>
                </a:lnTo>
                <a:lnTo>
                  <a:pt x="184403" y="45720"/>
                </a:lnTo>
                <a:lnTo>
                  <a:pt x="179831" y="44196"/>
                </a:lnTo>
                <a:close/>
              </a:path>
              <a:path w="1842515" h="138684">
                <a:moveTo>
                  <a:pt x="202691" y="47244"/>
                </a:moveTo>
                <a:lnTo>
                  <a:pt x="199643" y="47244"/>
                </a:lnTo>
                <a:lnTo>
                  <a:pt x="199643" y="53340"/>
                </a:lnTo>
                <a:lnTo>
                  <a:pt x="201167" y="54863"/>
                </a:lnTo>
                <a:lnTo>
                  <a:pt x="204215" y="56387"/>
                </a:lnTo>
                <a:lnTo>
                  <a:pt x="205740" y="48768"/>
                </a:lnTo>
                <a:lnTo>
                  <a:pt x="202691" y="47244"/>
                </a:lnTo>
                <a:close/>
              </a:path>
              <a:path w="1842515" h="138684">
                <a:moveTo>
                  <a:pt x="205740" y="57911"/>
                </a:moveTo>
                <a:lnTo>
                  <a:pt x="204433" y="57040"/>
                </a:lnTo>
                <a:lnTo>
                  <a:pt x="205740" y="60959"/>
                </a:lnTo>
                <a:lnTo>
                  <a:pt x="205740" y="59435"/>
                </a:lnTo>
                <a:lnTo>
                  <a:pt x="207264" y="62483"/>
                </a:lnTo>
                <a:lnTo>
                  <a:pt x="205740" y="57911"/>
                </a:lnTo>
                <a:close/>
              </a:path>
              <a:path w="1842515" h="138684">
                <a:moveTo>
                  <a:pt x="205740" y="38100"/>
                </a:moveTo>
                <a:lnTo>
                  <a:pt x="210311" y="38100"/>
                </a:lnTo>
                <a:lnTo>
                  <a:pt x="214884" y="39624"/>
                </a:lnTo>
                <a:lnTo>
                  <a:pt x="217931" y="42672"/>
                </a:lnTo>
                <a:lnTo>
                  <a:pt x="217931" y="41148"/>
                </a:lnTo>
                <a:lnTo>
                  <a:pt x="220979" y="45720"/>
                </a:lnTo>
                <a:lnTo>
                  <a:pt x="220979" y="44196"/>
                </a:lnTo>
                <a:lnTo>
                  <a:pt x="222503" y="48768"/>
                </a:lnTo>
                <a:lnTo>
                  <a:pt x="222503" y="47244"/>
                </a:lnTo>
                <a:lnTo>
                  <a:pt x="224028" y="53340"/>
                </a:lnTo>
                <a:lnTo>
                  <a:pt x="224028" y="51816"/>
                </a:lnTo>
                <a:lnTo>
                  <a:pt x="225552" y="57911"/>
                </a:lnTo>
                <a:lnTo>
                  <a:pt x="225552" y="64007"/>
                </a:lnTo>
                <a:lnTo>
                  <a:pt x="227075" y="103631"/>
                </a:lnTo>
                <a:lnTo>
                  <a:pt x="225552" y="41148"/>
                </a:lnTo>
                <a:lnTo>
                  <a:pt x="222503" y="36575"/>
                </a:lnTo>
                <a:lnTo>
                  <a:pt x="217931" y="33527"/>
                </a:lnTo>
                <a:lnTo>
                  <a:pt x="211835" y="32003"/>
                </a:lnTo>
                <a:lnTo>
                  <a:pt x="204215" y="30479"/>
                </a:lnTo>
                <a:lnTo>
                  <a:pt x="205740" y="38100"/>
                </a:lnTo>
                <a:close/>
              </a:path>
              <a:path w="1842515" h="138684">
                <a:moveTo>
                  <a:pt x="231647" y="50292"/>
                </a:moveTo>
                <a:lnTo>
                  <a:pt x="228599" y="45720"/>
                </a:lnTo>
                <a:lnTo>
                  <a:pt x="225552" y="41148"/>
                </a:lnTo>
                <a:lnTo>
                  <a:pt x="227075" y="103631"/>
                </a:lnTo>
                <a:lnTo>
                  <a:pt x="225552" y="64007"/>
                </a:lnTo>
                <a:lnTo>
                  <a:pt x="225552" y="105155"/>
                </a:lnTo>
                <a:lnTo>
                  <a:pt x="224028" y="103631"/>
                </a:lnTo>
                <a:lnTo>
                  <a:pt x="219455" y="105155"/>
                </a:lnTo>
                <a:lnTo>
                  <a:pt x="214884" y="103631"/>
                </a:lnTo>
                <a:lnTo>
                  <a:pt x="213359" y="103631"/>
                </a:lnTo>
                <a:lnTo>
                  <a:pt x="213359" y="57911"/>
                </a:lnTo>
                <a:lnTo>
                  <a:pt x="210311" y="53340"/>
                </a:lnTo>
                <a:lnTo>
                  <a:pt x="205740" y="48768"/>
                </a:lnTo>
                <a:lnTo>
                  <a:pt x="204215" y="56387"/>
                </a:lnTo>
                <a:lnTo>
                  <a:pt x="201167" y="54863"/>
                </a:lnTo>
                <a:lnTo>
                  <a:pt x="204433" y="57040"/>
                </a:lnTo>
                <a:lnTo>
                  <a:pt x="205740" y="57911"/>
                </a:lnTo>
                <a:lnTo>
                  <a:pt x="207264" y="62483"/>
                </a:lnTo>
                <a:lnTo>
                  <a:pt x="207264" y="108203"/>
                </a:lnTo>
                <a:lnTo>
                  <a:pt x="211835" y="109727"/>
                </a:lnTo>
                <a:lnTo>
                  <a:pt x="213359" y="105155"/>
                </a:lnTo>
                <a:lnTo>
                  <a:pt x="214884" y="111251"/>
                </a:lnTo>
                <a:lnTo>
                  <a:pt x="224028" y="111251"/>
                </a:lnTo>
                <a:lnTo>
                  <a:pt x="228599" y="109727"/>
                </a:lnTo>
                <a:lnTo>
                  <a:pt x="231647" y="108203"/>
                </a:lnTo>
                <a:lnTo>
                  <a:pt x="231647" y="50292"/>
                </a:lnTo>
                <a:close/>
              </a:path>
              <a:path w="1842515" h="138684">
                <a:moveTo>
                  <a:pt x="82295" y="64007"/>
                </a:moveTo>
                <a:lnTo>
                  <a:pt x="82295" y="82296"/>
                </a:lnTo>
                <a:lnTo>
                  <a:pt x="83819" y="89916"/>
                </a:lnTo>
                <a:lnTo>
                  <a:pt x="86867" y="96012"/>
                </a:lnTo>
                <a:lnTo>
                  <a:pt x="88391" y="73151"/>
                </a:lnTo>
                <a:lnTo>
                  <a:pt x="88519" y="72389"/>
                </a:lnTo>
                <a:lnTo>
                  <a:pt x="89915" y="64007"/>
                </a:lnTo>
                <a:lnTo>
                  <a:pt x="91439" y="57911"/>
                </a:lnTo>
                <a:lnTo>
                  <a:pt x="92963" y="51816"/>
                </a:lnTo>
                <a:lnTo>
                  <a:pt x="97535" y="45720"/>
                </a:lnTo>
                <a:lnTo>
                  <a:pt x="97535" y="47244"/>
                </a:lnTo>
                <a:lnTo>
                  <a:pt x="102107" y="42672"/>
                </a:lnTo>
                <a:lnTo>
                  <a:pt x="100584" y="42672"/>
                </a:lnTo>
                <a:lnTo>
                  <a:pt x="106679" y="39624"/>
                </a:lnTo>
                <a:lnTo>
                  <a:pt x="112775" y="38100"/>
                </a:lnTo>
                <a:lnTo>
                  <a:pt x="120395" y="38100"/>
                </a:lnTo>
                <a:lnTo>
                  <a:pt x="128015" y="32003"/>
                </a:lnTo>
                <a:lnTo>
                  <a:pt x="118872" y="30479"/>
                </a:lnTo>
                <a:lnTo>
                  <a:pt x="111251" y="32003"/>
                </a:lnTo>
                <a:lnTo>
                  <a:pt x="103631" y="33527"/>
                </a:lnTo>
                <a:lnTo>
                  <a:pt x="97535" y="36575"/>
                </a:lnTo>
                <a:lnTo>
                  <a:pt x="91439" y="42672"/>
                </a:lnTo>
                <a:lnTo>
                  <a:pt x="88391" y="48768"/>
                </a:lnTo>
                <a:lnTo>
                  <a:pt x="88391" y="71627"/>
                </a:lnTo>
                <a:lnTo>
                  <a:pt x="88391" y="48768"/>
                </a:lnTo>
                <a:lnTo>
                  <a:pt x="83819" y="54863"/>
                </a:lnTo>
                <a:lnTo>
                  <a:pt x="82295" y="64007"/>
                </a:lnTo>
                <a:close/>
              </a:path>
              <a:path w="1842515" h="138684">
                <a:moveTo>
                  <a:pt x="149351" y="47244"/>
                </a:moveTo>
                <a:lnTo>
                  <a:pt x="149351" y="79248"/>
                </a:lnTo>
                <a:lnTo>
                  <a:pt x="152400" y="77724"/>
                </a:lnTo>
                <a:lnTo>
                  <a:pt x="153923" y="73151"/>
                </a:lnTo>
                <a:lnTo>
                  <a:pt x="153923" y="59435"/>
                </a:lnTo>
                <a:lnTo>
                  <a:pt x="152400" y="53340"/>
                </a:lnTo>
                <a:lnTo>
                  <a:pt x="149351" y="47244"/>
                </a:lnTo>
                <a:close/>
              </a:path>
              <a:path w="1842515" h="138684">
                <a:moveTo>
                  <a:pt x="146303" y="60959"/>
                </a:moveTo>
                <a:lnTo>
                  <a:pt x="147828" y="67055"/>
                </a:lnTo>
                <a:lnTo>
                  <a:pt x="147828" y="71627"/>
                </a:lnTo>
                <a:lnTo>
                  <a:pt x="144779" y="73151"/>
                </a:lnTo>
                <a:lnTo>
                  <a:pt x="108203" y="76200"/>
                </a:lnTo>
                <a:lnTo>
                  <a:pt x="105156" y="79248"/>
                </a:lnTo>
                <a:lnTo>
                  <a:pt x="102107" y="85344"/>
                </a:lnTo>
                <a:lnTo>
                  <a:pt x="103631" y="88392"/>
                </a:lnTo>
                <a:lnTo>
                  <a:pt x="106679" y="92963"/>
                </a:lnTo>
                <a:lnTo>
                  <a:pt x="108203" y="83820"/>
                </a:lnTo>
                <a:lnTo>
                  <a:pt x="112775" y="97536"/>
                </a:lnTo>
                <a:lnTo>
                  <a:pt x="117347" y="97536"/>
                </a:lnTo>
                <a:lnTo>
                  <a:pt x="123443" y="99060"/>
                </a:lnTo>
                <a:lnTo>
                  <a:pt x="132587" y="97536"/>
                </a:lnTo>
                <a:lnTo>
                  <a:pt x="138684" y="96012"/>
                </a:lnTo>
                <a:lnTo>
                  <a:pt x="143256" y="94487"/>
                </a:lnTo>
                <a:lnTo>
                  <a:pt x="144779" y="93725"/>
                </a:lnTo>
                <a:lnTo>
                  <a:pt x="144779" y="99060"/>
                </a:lnTo>
                <a:lnTo>
                  <a:pt x="143256" y="102107"/>
                </a:lnTo>
                <a:lnTo>
                  <a:pt x="140207" y="103631"/>
                </a:lnTo>
                <a:lnTo>
                  <a:pt x="137159" y="103631"/>
                </a:lnTo>
                <a:lnTo>
                  <a:pt x="129539" y="105155"/>
                </a:lnTo>
                <a:lnTo>
                  <a:pt x="112775" y="105155"/>
                </a:lnTo>
                <a:lnTo>
                  <a:pt x="106679" y="103631"/>
                </a:lnTo>
                <a:lnTo>
                  <a:pt x="102107" y="102107"/>
                </a:lnTo>
                <a:lnTo>
                  <a:pt x="96012" y="97536"/>
                </a:lnTo>
                <a:lnTo>
                  <a:pt x="97535" y="97536"/>
                </a:lnTo>
                <a:lnTo>
                  <a:pt x="92963" y="92963"/>
                </a:lnTo>
                <a:lnTo>
                  <a:pt x="91439" y="86868"/>
                </a:lnTo>
                <a:lnTo>
                  <a:pt x="91439" y="88392"/>
                </a:lnTo>
                <a:lnTo>
                  <a:pt x="89915" y="80772"/>
                </a:lnTo>
                <a:lnTo>
                  <a:pt x="88519" y="72389"/>
                </a:lnTo>
                <a:lnTo>
                  <a:pt x="88391" y="73151"/>
                </a:lnTo>
                <a:lnTo>
                  <a:pt x="86867" y="96012"/>
                </a:lnTo>
                <a:lnTo>
                  <a:pt x="91439" y="102107"/>
                </a:lnTo>
                <a:lnTo>
                  <a:pt x="97535" y="106679"/>
                </a:lnTo>
                <a:lnTo>
                  <a:pt x="105156" y="109727"/>
                </a:lnTo>
                <a:lnTo>
                  <a:pt x="112775" y="111251"/>
                </a:lnTo>
                <a:lnTo>
                  <a:pt x="120395" y="112775"/>
                </a:lnTo>
                <a:lnTo>
                  <a:pt x="131063" y="111251"/>
                </a:lnTo>
                <a:lnTo>
                  <a:pt x="138684" y="109727"/>
                </a:lnTo>
                <a:lnTo>
                  <a:pt x="141731" y="109727"/>
                </a:lnTo>
                <a:lnTo>
                  <a:pt x="144779" y="108203"/>
                </a:lnTo>
                <a:lnTo>
                  <a:pt x="147828" y="106679"/>
                </a:lnTo>
                <a:lnTo>
                  <a:pt x="146303" y="92963"/>
                </a:lnTo>
                <a:lnTo>
                  <a:pt x="144779" y="92963"/>
                </a:lnTo>
                <a:lnTo>
                  <a:pt x="146303" y="92963"/>
                </a:lnTo>
                <a:lnTo>
                  <a:pt x="147828" y="106679"/>
                </a:lnTo>
                <a:lnTo>
                  <a:pt x="149351" y="103631"/>
                </a:lnTo>
                <a:lnTo>
                  <a:pt x="150875" y="102107"/>
                </a:lnTo>
                <a:lnTo>
                  <a:pt x="150875" y="89916"/>
                </a:lnTo>
                <a:lnTo>
                  <a:pt x="147828" y="88392"/>
                </a:lnTo>
                <a:lnTo>
                  <a:pt x="144779" y="86868"/>
                </a:lnTo>
                <a:lnTo>
                  <a:pt x="141731" y="88392"/>
                </a:lnTo>
                <a:lnTo>
                  <a:pt x="137159" y="89916"/>
                </a:lnTo>
                <a:lnTo>
                  <a:pt x="131063" y="91440"/>
                </a:lnTo>
                <a:lnTo>
                  <a:pt x="118872" y="91440"/>
                </a:lnTo>
                <a:lnTo>
                  <a:pt x="115823" y="89916"/>
                </a:lnTo>
                <a:lnTo>
                  <a:pt x="115823" y="91440"/>
                </a:lnTo>
                <a:lnTo>
                  <a:pt x="111251" y="86868"/>
                </a:lnTo>
                <a:lnTo>
                  <a:pt x="111251" y="88392"/>
                </a:lnTo>
                <a:lnTo>
                  <a:pt x="109728" y="85344"/>
                </a:lnTo>
                <a:lnTo>
                  <a:pt x="109728" y="86868"/>
                </a:lnTo>
                <a:lnTo>
                  <a:pt x="108203" y="82296"/>
                </a:lnTo>
                <a:lnTo>
                  <a:pt x="108204" y="79247"/>
                </a:lnTo>
                <a:lnTo>
                  <a:pt x="149351" y="79248"/>
                </a:lnTo>
                <a:lnTo>
                  <a:pt x="147828" y="70103"/>
                </a:lnTo>
                <a:lnTo>
                  <a:pt x="149351" y="79248"/>
                </a:lnTo>
                <a:lnTo>
                  <a:pt x="149351" y="47244"/>
                </a:lnTo>
                <a:lnTo>
                  <a:pt x="146303" y="41148"/>
                </a:lnTo>
                <a:lnTo>
                  <a:pt x="141731" y="36575"/>
                </a:lnTo>
                <a:lnTo>
                  <a:pt x="134112" y="33527"/>
                </a:lnTo>
                <a:lnTo>
                  <a:pt x="128015" y="32003"/>
                </a:lnTo>
                <a:lnTo>
                  <a:pt x="120395" y="38100"/>
                </a:lnTo>
                <a:lnTo>
                  <a:pt x="126491" y="38100"/>
                </a:lnTo>
                <a:lnTo>
                  <a:pt x="132587" y="39624"/>
                </a:lnTo>
                <a:lnTo>
                  <a:pt x="137159" y="42672"/>
                </a:lnTo>
                <a:lnTo>
                  <a:pt x="141731" y="45720"/>
                </a:lnTo>
                <a:lnTo>
                  <a:pt x="140207" y="45720"/>
                </a:lnTo>
                <a:lnTo>
                  <a:pt x="143256" y="50292"/>
                </a:lnTo>
                <a:lnTo>
                  <a:pt x="146303" y="54863"/>
                </a:lnTo>
                <a:lnTo>
                  <a:pt x="146303" y="60959"/>
                </a:lnTo>
                <a:close/>
              </a:path>
              <a:path w="1842515" h="138684">
                <a:moveTo>
                  <a:pt x="100584" y="73151"/>
                </a:moveTo>
                <a:lnTo>
                  <a:pt x="102107" y="85344"/>
                </a:lnTo>
                <a:lnTo>
                  <a:pt x="105156" y="79248"/>
                </a:lnTo>
                <a:lnTo>
                  <a:pt x="108203" y="76200"/>
                </a:lnTo>
                <a:lnTo>
                  <a:pt x="144779" y="73151"/>
                </a:lnTo>
                <a:lnTo>
                  <a:pt x="100584" y="73151"/>
                </a:lnTo>
                <a:close/>
              </a:path>
              <a:path w="1842515" h="138684">
                <a:moveTo>
                  <a:pt x="1266443" y="71627"/>
                </a:moveTo>
                <a:lnTo>
                  <a:pt x="1295399" y="73151"/>
                </a:lnTo>
                <a:lnTo>
                  <a:pt x="1290827" y="67055"/>
                </a:lnTo>
                <a:lnTo>
                  <a:pt x="1280159" y="25907"/>
                </a:lnTo>
                <a:lnTo>
                  <a:pt x="1277111" y="33527"/>
                </a:lnTo>
                <a:lnTo>
                  <a:pt x="1274063" y="30479"/>
                </a:lnTo>
                <a:lnTo>
                  <a:pt x="1263395" y="67055"/>
                </a:lnTo>
                <a:lnTo>
                  <a:pt x="1258823" y="73151"/>
                </a:lnTo>
                <a:lnTo>
                  <a:pt x="1295399" y="73151"/>
                </a:lnTo>
                <a:lnTo>
                  <a:pt x="1266443" y="71627"/>
                </a:lnTo>
                <a:lnTo>
                  <a:pt x="1267967" y="67056"/>
                </a:lnTo>
                <a:lnTo>
                  <a:pt x="1277111" y="39623"/>
                </a:lnTo>
                <a:lnTo>
                  <a:pt x="1280159" y="30479"/>
                </a:lnTo>
                <a:lnTo>
                  <a:pt x="1286256" y="67055"/>
                </a:lnTo>
                <a:lnTo>
                  <a:pt x="1287779" y="71627"/>
                </a:lnTo>
                <a:lnTo>
                  <a:pt x="1266443" y="71627"/>
                </a:lnTo>
                <a:close/>
              </a:path>
              <a:path w="1842515" h="138684">
                <a:moveTo>
                  <a:pt x="1275587" y="25907"/>
                </a:moveTo>
                <a:lnTo>
                  <a:pt x="1258823" y="73151"/>
                </a:lnTo>
                <a:lnTo>
                  <a:pt x="1263395" y="67055"/>
                </a:lnTo>
                <a:lnTo>
                  <a:pt x="1274063" y="30479"/>
                </a:lnTo>
                <a:lnTo>
                  <a:pt x="1277111" y="33527"/>
                </a:lnTo>
                <a:lnTo>
                  <a:pt x="1280159" y="25907"/>
                </a:lnTo>
                <a:lnTo>
                  <a:pt x="1275587" y="25907"/>
                </a:lnTo>
                <a:close/>
              </a:path>
              <a:path w="1842515" h="138684">
                <a:moveTo>
                  <a:pt x="1267967" y="67056"/>
                </a:moveTo>
                <a:lnTo>
                  <a:pt x="1266443" y="71627"/>
                </a:lnTo>
                <a:lnTo>
                  <a:pt x="1287779" y="71627"/>
                </a:lnTo>
                <a:lnTo>
                  <a:pt x="1286256" y="67055"/>
                </a:lnTo>
                <a:lnTo>
                  <a:pt x="1267967" y="67056"/>
                </a:lnTo>
                <a:close/>
              </a:path>
              <a:path w="1842515" h="138684">
                <a:moveTo>
                  <a:pt x="1063751" y="22859"/>
                </a:moveTo>
                <a:lnTo>
                  <a:pt x="1066799" y="88392"/>
                </a:lnTo>
                <a:lnTo>
                  <a:pt x="1066799" y="30479"/>
                </a:lnTo>
                <a:lnTo>
                  <a:pt x="1069847" y="25907"/>
                </a:lnTo>
                <a:lnTo>
                  <a:pt x="1077467" y="22859"/>
                </a:lnTo>
                <a:lnTo>
                  <a:pt x="1063751" y="22859"/>
                </a:lnTo>
                <a:close/>
              </a:path>
              <a:path w="1842515" h="138684">
                <a:moveTo>
                  <a:pt x="1101851" y="71627"/>
                </a:moveTo>
                <a:lnTo>
                  <a:pt x="1100327" y="77724"/>
                </a:lnTo>
                <a:lnTo>
                  <a:pt x="1097279" y="82296"/>
                </a:lnTo>
                <a:lnTo>
                  <a:pt x="1097279" y="80772"/>
                </a:lnTo>
                <a:lnTo>
                  <a:pt x="1094231" y="85344"/>
                </a:lnTo>
                <a:lnTo>
                  <a:pt x="1094231" y="83820"/>
                </a:lnTo>
                <a:lnTo>
                  <a:pt x="1089659" y="86868"/>
                </a:lnTo>
                <a:lnTo>
                  <a:pt x="1083563" y="88392"/>
                </a:lnTo>
                <a:lnTo>
                  <a:pt x="1069847" y="88391"/>
                </a:lnTo>
                <a:lnTo>
                  <a:pt x="1069848" y="30479"/>
                </a:lnTo>
                <a:lnTo>
                  <a:pt x="1083563" y="30479"/>
                </a:lnTo>
                <a:lnTo>
                  <a:pt x="1091183" y="32003"/>
                </a:lnTo>
                <a:lnTo>
                  <a:pt x="1089659" y="32003"/>
                </a:lnTo>
                <a:lnTo>
                  <a:pt x="1094231" y="35051"/>
                </a:lnTo>
                <a:lnTo>
                  <a:pt x="1094231" y="33527"/>
                </a:lnTo>
                <a:lnTo>
                  <a:pt x="1098803" y="38100"/>
                </a:lnTo>
                <a:lnTo>
                  <a:pt x="1097279" y="38100"/>
                </a:lnTo>
                <a:lnTo>
                  <a:pt x="1100327" y="42672"/>
                </a:lnTo>
                <a:lnTo>
                  <a:pt x="1098803" y="28955"/>
                </a:lnTo>
                <a:lnTo>
                  <a:pt x="1092707" y="25907"/>
                </a:lnTo>
                <a:lnTo>
                  <a:pt x="1085087" y="24383"/>
                </a:lnTo>
                <a:lnTo>
                  <a:pt x="1085087" y="30479"/>
                </a:lnTo>
                <a:lnTo>
                  <a:pt x="1085087" y="24383"/>
                </a:lnTo>
                <a:lnTo>
                  <a:pt x="1077467" y="22859"/>
                </a:lnTo>
                <a:lnTo>
                  <a:pt x="1069847" y="25907"/>
                </a:lnTo>
                <a:lnTo>
                  <a:pt x="1066799" y="30479"/>
                </a:lnTo>
                <a:lnTo>
                  <a:pt x="1066799" y="88392"/>
                </a:lnTo>
                <a:lnTo>
                  <a:pt x="1063751" y="22859"/>
                </a:lnTo>
                <a:lnTo>
                  <a:pt x="1063751" y="96012"/>
                </a:lnTo>
                <a:lnTo>
                  <a:pt x="1069847" y="91440"/>
                </a:lnTo>
                <a:lnTo>
                  <a:pt x="1077467" y="96012"/>
                </a:lnTo>
                <a:lnTo>
                  <a:pt x="1085087" y="94487"/>
                </a:lnTo>
                <a:lnTo>
                  <a:pt x="1085087" y="88392"/>
                </a:lnTo>
                <a:lnTo>
                  <a:pt x="1092707" y="92963"/>
                </a:lnTo>
                <a:lnTo>
                  <a:pt x="1097279" y="89916"/>
                </a:lnTo>
                <a:lnTo>
                  <a:pt x="1101851" y="85344"/>
                </a:lnTo>
                <a:lnTo>
                  <a:pt x="1106423" y="80772"/>
                </a:lnTo>
                <a:lnTo>
                  <a:pt x="1103375" y="59435"/>
                </a:lnTo>
                <a:lnTo>
                  <a:pt x="1103375" y="65531"/>
                </a:lnTo>
                <a:lnTo>
                  <a:pt x="1101851" y="73151"/>
                </a:lnTo>
                <a:lnTo>
                  <a:pt x="1101851" y="71627"/>
                </a:lnTo>
                <a:close/>
              </a:path>
              <a:path w="1842515" h="138684">
                <a:moveTo>
                  <a:pt x="1103375" y="57911"/>
                </a:moveTo>
                <a:lnTo>
                  <a:pt x="1103375" y="59435"/>
                </a:lnTo>
                <a:lnTo>
                  <a:pt x="1106423" y="80772"/>
                </a:lnTo>
                <a:lnTo>
                  <a:pt x="1103375" y="51816"/>
                </a:lnTo>
                <a:lnTo>
                  <a:pt x="1106423" y="80772"/>
                </a:lnTo>
                <a:lnTo>
                  <a:pt x="1109471" y="74675"/>
                </a:lnTo>
                <a:lnTo>
                  <a:pt x="1109471" y="67055"/>
                </a:lnTo>
                <a:lnTo>
                  <a:pt x="1110995" y="57911"/>
                </a:lnTo>
                <a:lnTo>
                  <a:pt x="1110995" y="51816"/>
                </a:lnTo>
                <a:lnTo>
                  <a:pt x="1109471" y="44196"/>
                </a:lnTo>
                <a:lnTo>
                  <a:pt x="1106423" y="38100"/>
                </a:lnTo>
                <a:lnTo>
                  <a:pt x="1103375" y="33527"/>
                </a:lnTo>
                <a:lnTo>
                  <a:pt x="1098803" y="28955"/>
                </a:lnTo>
                <a:lnTo>
                  <a:pt x="1100327" y="41148"/>
                </a:lnTo>
                <a:lnTo>
                  <a:pt x="1101851" y="47244"/>
                </a:lnTo>
                <a:lnTo>
                  <a:pt x="1103375" y="53340"/>
                </a:lnTo>
                <a:lnTo>
                  <a:pt x="1103375" y="57911"/>
                </a:lnTo>
                <a:close/>
              </a:path>
              <a:path w="1842515" h="138684">
                <a:moveTo>
                  <a:pt x="1603247" y="38100"/>
                </a:moveTo>
                <a:lnTo>
                  <a:pt x="1603247" y="48768"/>
                </a:lnTo>
                <a:lnTo>
                  <a:pt x="1603247" y="39624"/>
                </a:lnTo>
                <a:lnTo>
                  <a:pt x="1613915" y="39624"/>
                </a:lnTo>
                <a:lnTo>
                  <a:pt x="1607819" y="36575"/>
                </a:lnTo>
                <a:lnTo>
                  <a:pt x="1603247" y="38100"/>
                </a:lnTo>
                <a:close/>
              </a:path>
              <a:path w="1842515" h="138684">
                <a:moveTo>
                  <a:pt x="1610867" y="32003"/>
                </a:moveTo>
                <a:lnTo>
                  <a:pt x="1610867" y="15240"/>
                </a:lnTo>
                <a:lnTo>
                  <a:pt x="1607819" y="18287"/>
                </a:lnTo>
                <a:lnTo>
                  <a:pt x="1607820" y="32003"/>
                </a:lnTo>
                <a:lnTo>
                  <a:pt x="1610867" y="32003"/>
                </a:lnTo>
                <a:close/>
              </a:path>
              <a:path w="1842515" h="138684">
                <a:moveTo>
                  <a:pt x="1613915" y="47244"/>
                </a:moveTo>
                <a:lnTo>
                  <a:pt x="1603247" y="47244"/>
                </a:lnTo>
                <a:lnTo>
                  <a:pt x="1607819" y="51816"/>
                </a:lnTo>
                <a:lnTo>
                  <a:pt x="1610867" y="54863"/>
                </a:lnTo>
                <a:lnTo>
                  <a:pt x="1610867" y="102107"/>
                </a:lnTo>
                <a:lnTo>
                  <a:pt x="1613915" y="105155"/>
                </a:lnTo>
                <a:lnTo>
                  <a:pt x="1613915" y="47244"/>
                </a:lnTo>
                <a:close/>
              </a:path>
              <a:path w="1842515" h="138684">
                <a:moveTo>
                  <a:pt x="1612391" y="22859"/>
                </a:moveTo>
                <a:lnTo>
                  <a:pt x="1613915" y="39624"/>
                </a:lnTo>
                <a:lnTo>
                  <a:pt x="1613915" y="21335"/>
                </a:lnTo>
                <a:lnTo>
                  <a:pt x="1612391" y="22859"/>
                </a:lnTo>
                <a:close/>
              </a:path>
              <a:path w="1842515" h="138684">
                <a:moveTo>
                  <a:pt x="1616963" y="99060"/>
                </a:moveTo>
                <a:lnTo>
                  <a:pt x="1615439" y="94487"/>
                </a:lnTo>
                <a:lnTo>
                  <a:pt x="1613915" y="89916"/>
                </a:lnTo>
                <a:lnTo>
                  <a:pt x="1613915" y="105155"/>
                </a:lnTo>
                <a:lnTo>
                  <a:pt x="1616963" y="108203"/>
                </a:lnTo>
                <a:lnTo>
                  <a:pt x="1615439" y="97536"/>
                </a:lnTo>
                <a:lnTo>
                  <a:pt x="1616963" y="99060"/>
                </a:lnTo>
                <a:close/>
              </a:path>
              <a:path w="1842515" h="138684">
                <a:moveTo>
                  <a:pt x="1650491" y="44196"/>
                </a:moveTo>
                <a:lnTo>
                  <a:pt x="1648967" y="39624"/>
                </a:lnTo>
                <a:lnTo>
                  <a:pt x="1648967" y="36575"/>
                </a:lnTo>
                <a:lnTo>
                  <a:pt x="1647443" y="33527"/>
                </a:lnTo>
                <a:lnTo>
                  <a:pt x="1644395" y="32003"/>
                </a:lnTo>
                <a:lnTo>
                  <a:pt x="1642871" y="38100"/>
                </a:lnTo>
                <a:lnTo>
                  <a:pt x="1632203" y="32003"/>
                </a:lnTo>
                <a:lnTo>
                  <a:pt x="1629155" y="32003"/>
                </a:lnTo>
                <a:lnTo>
                  <a:pt x="1626107" y="22859"/>
                </a:lnTo>
                <a:lnTo>
                  <a:pt x="1626107" y="39624"/>
                </a:lnTo>
                <a:lnTo>
                  <a:pt x="1632203" y="36575"/>
                </a:lnTo>
                <a:lnTo>
                  <a:pt x="1642871" y="39624"/>
                </a:lnTo>
                <a:lnTo>
                  <a:pt x="1642871" y="45720"/>
                </a:lnTo>
                <a:lnTo>
                  <a:pt x="1644395" y="47244"/>
                </a:lnTo>
                <a:lnTo>
                  <a:pt x="1644395" y="54863"/>
                </a:lnTo>
                <a:lnTo>
                  <a:pt x="1647443" y="53340"/>
                </a:lnTo>
                <a:lnTo>
                  <a:pt x="1648967" y="50292"/>
                </a:lnTo>
                <a:lnTo>
                  <a:pt x="1648967" y="47244"/>
                </a:lnTo>
                <a:lnTo>
                  <a:pt x="1650491" y="44196"/>
                </a:lnTo>
                <a:close/>
              </a:path>
              <a:path w="1842515" h="138684">
                <a:moveTo>
                  <a:pt x="1632203" y="21335"/>
                </a:moveTo>
                <a:lnTo>
                  <a:pt x="1632203" y="18287"/>
                </a:lnTo>
                <a:lnTo>
                  <a:pt x="1629155" y="15240"/>
                </a:lnTo>
                <a:lnTo>
                  <a:pt x="1626107" y="21335"/>
                </a:lnTo>
                <a:lnTo>
                  <a:pt x="1624583" y="15240"/>
                </a:lnTo>
                <a:lnTo>
                  <a:pt x="1615439" y="15240"/>
                </a:lnTo>
                <a:lnTo>
                  <a:pt x="1620011" y="21335"/>
                </a:lnTo>
                <a:lnTo>
                  <a:pt x="1623059" y="21335"/>
                </a:lnTo>
                <a:lnTo>
                  <a:pt x="1626107" y="22859"/>
                </a:lnTo>
                <a:lnTo>
                  <a:pt x="1624583" y="21335"/>
                </a:lnTo>
                <a:lnTo>
                  <a:pt x="1626107" y="22859"/>
                </a:lnTo>
                <a:lnTo>
                  <a:pt x="1629155" y="32003"/>
                </a:lnTo>
                <a:lnTo>
                  <a:pt x="1632203" y="32003"/>
                </a:lnTo>
                <a:lnTo>
                  <a:pt x="1632203" y="21335"/>
                </a:lnTo>
                <a:close/>
              </a:path>
              <a:path w="1842515" h="138684">
                <a:moveTo>
                  <a:pt x="1636775" y="105155"/>
                </a:moveTo>
                <a:lnTo>
                  <a:pt x="1627631" y="105155"/>
                </a:lnTo>
                <a:lnTo>
                  <a:pt x="1623059" y="103631"/>
                </a:lnTo>
                <a:lnTo>
                  <a:pt x="1624583" y="105155"/>
                </a:lnTo>
                <a:lnTo>
                  <a:pt x="1620011" y="102107"/>
                </a:lnTo>
                <a:lnTo>
                  <a:pt x="1621535" y="103631"/>
                </a:lnTo>
                <a:lnTo>
                  <a:pt x="1618487" y="100584"/>
                </a:lnTo>
                <a:lnTo>
                  <a:pt x="1616963" y="99060"/>
                </a:lnTo>
                <a:lnTo>
                  <a:pt x="1616963" y="108203"/>
                </a:lnTo>
                <a:lnTo>
                  <a:pt x="1621535" y="111251"/>
                </a:lnTo>
                <a:lnTo>
                  <a:pt x="1626107" y="111251"/>
                </a:lnTo>
                <a:lnTo>
                  <a:pt x="1632203" y="112775"/>
                </a:lnTo>
                <a:lnTo>
                  <a:pt x="1636775" y="112775"/>
                </a:lnTo>
                <a:lnTo>
                  <a:pt x="1641347" y="111251"/>
                </a:lnTo>
                <a:lnTo>
                  <a:pt x="1639823" y="105155"/>
                </a:lnTo>
                <a:lnTo>
                  <a:pt x="1641347" y="111251"/>
                </a:lnTo>
                <a:lnTo>
                  <a:pt x="1644395" y="109727"/>
                </a:lnTo>
                <a:lnTo>
                  <a:pt x="1647443" y="108203"/>
                </a:lnTo>
                <a:lnTo>
                  <a:pt x="1645919" y="94487"/>
                </a:lnTo>
                <a:lnTo>
                  <a:pt x="1642871" y="92963"/>
                </a:lnTo>
                <a:lnTo>
                  <a:pt x="1641347" y="88392"/>
                </a:lnTo>
                <a:lnTo>
                  <a:pt x="1638299" y="89916"/>
                </a:lnTo>
                <a:lnTo>
                  <a:pt x="1633727" y="89916"/>
                </a:lnTo>
                <a:lnTo>
                  <a:pt x="1632203" y="85344"/>
                </a:lnTo>
                <a:lnTo>
                  <a:pt x="1633727" y="86868"/>
                </a:lnTo>
                <a:lnTo>
                  <a:pt x="1632203" y="82296"/>
                </a:lnTo>
                <a:lnTo>
                  <a:pt x="1632203" y="54864"/>
                </a:lnTo>
                <a:lnTo>
                  <a:pt x="1644395" y="54863"/>
                </a:lnTo>
                <a:lnTo>
                  <a:pt x="1644395" y="47244"/>
                </a:lnTo>
                <a:lnTo>
                  <a:pt x="1642871" y="45720"/>
                </a:lnTo>
                <a:lnTo>
                  <a:pt x="1642871" y="48768"/>
                </a:lnTo>
                <a:lnTo>
                  <a:pt x="1632203" y="51816"/>
                </a:lnTo>
                <a:lnTo>
                  <a:pt x="1629155" y="54863"/>
                </a:lnTo>
                <a:lnTo>
                  <a:pt x="1627631" y="92963"/>
                </a:lnTo>
                <a:lnTo>
                  <a:pt x="1632203" y="96012"/>
                </a:lnTo>
                <a:lnTo>
                  <a:pt x="1639823" y="96012"/>
                </a:lnTo>
                <a:lnTo>
                  <a:pt x="1639823" y="89916"/>
                </a:lnTo>
                <a:lnTo>
                  <a:pt x="1642871" y="96012"/>
                </a:lnTo>
                <a:lnTo>
                  <a:pt x="1642871" y="94487"/>
                </a:lnTo>
                <a:lnTo>
                  <a:pt x="1642871" y="102107"/>
                </a:lnTo>
                <a:lnTo>
                  <a:pt x="1641347" y="105155"/>
                </a:lnTo>
                <a:lnTo>
                  <a:pt x="1642871" y="103631"/>
                </a:lnTo>
                <a:lnTo>
                  <a:pt x="1641347" y="105155"/>
                </a:lnTo>
                <a:lnTo>
                  <a:pt x="1641347" y="103631"/>
                </a:lnTo>
                <a:lnTo>
                  <a:pt x="1638299" y="105155"/>
                </a:lnTo>
                <a:lnTo>
                  <a:pt x="1636775" y="105155"/>
                </a:lnTo>
                <a:close/>
              </a:path>
              <a:path w="1842515" h="138684">
                <a:moveTo>
                  <a:pt x="1641347" y="88392"/>
                </a:moveTo>
                <a:lnTo>
                  <a:pt x="1642871" y="92963"/>
                </a:lnTo>
                <a:lnTo>
                  <a:pt x="1645919" y="94487"/>
                </a:lnTo>
                <a:lnTo>
                  <a:pt x="1647443" y="108203"/>
                </a:lnTo>
                <a:lnTo>
                  <a:pt x="1648967" y="103631"/>
                </a:lnTo>
                <a:lnTo>
                  <a:pt x="1650491" y="102107"/>
                </a:lnTo>
                <a:lnTo>
                  <a:pt x="1648967" y="94487"/>
                </a:lnTo>
                <a:lnTo>
                  <a:pt x="1648967" y="91440"/>
                </a:lnTo>
                <a:lnTo>
                  <a:pt x="1647443" y="88392"/>
                </a:lnTo>
                <a:lnTo>
                  <a:pt x="1641347" y="88392"/>
                </a:lnTo>
                <a:close/>
              </a:path>
              <a:path w="1842515" h="138684">
                <a:moveTo>
                  <a:pt x="1627631" y="92963"/>
                </a:moveTo>
                <a:lnTo>
                  <a:pt x="1629155" y="54863"/>
                </a:lnTo>
                <a:lnTo>
                  <a:pt x="1632203" y="51816"/>
                </a:lnTo>
                <a:lnTo>
                  <a:pt x="1642871" y="48768"/>
                </a:lnTo>
                <a:lnTo>
                  <a:pt x="1642872" y="47243"/>
                </a:lnTo>
                <a:lnTo>
                  <a:pt x="1626107" y="47244"/>
                </a:lnTo>
                <a:lnTo>
                  <a:pt x="1626107" y="88392"/>
                </a:lnTo>
                <a:lnTo>
                  <a:pt x="1627631" y="92963"/>
                </a:lnTo>
                <a:close/>
              </a:path>
              <a:path w="1842515" h="138684">
                <a:moveTo>
                  <a:pt x="1607819" y="91440"/>
                </a:moveTo>
                <a:lnTo>
                  <a:pt x="1607819" y="96012"/>
                </a:lnTo>
                <a:lnTo>
                  <a:pt x="1610867" y="102107"/>
                </a:lnTo>
                <a:lnTo>
                  <a:pt x="1610867" y="54863"/>
                </a:lnTo>
                <a:lnTo>
                  <a:pt x="1607819" y="51816"/>
                </a:lnTo>
                <a:lnTo>
                  <a:pt x="1603247" y="47244"/>
                </a:lnTo>
                <a:lnTo>
                  <a:pt x="1603247" y="48768"/>
                </a:lnTo>
                <a:lnTo>
                  <a:pt x="1603247" y="38100"/>
                </a:lnTo>
                <a:lnTo>
                  <a:pt x="1607819" y="36575"/>
                </a:lnTo>
                <a:lnTo>
                  <a:pt x="1613915" y="39624"/>
                </a:lnTo>
                <a:lnTo>
                  <a:pt x="1612391" y="22859"/>
                </a:lnTo>
                <a:lnTo>
                  <a:pt x="1613915" y="21335"/>
                </a:lnTo>
                <a:lnTo>
                  <a:pt x="1613915" y="22098"/>
                </a:lnTo>
                <a:lnTo>
                  <a:pt x="1615439" y="21335"/>
                </a:lnTo>
                <a:lnTo>
                  <a:pt x="1620011" y="21335"/>
                </a:lnTo>
                <a:lnTo>
                  <a:pt x="1615439" y="15240"/>
                </a:lnTo>
                <a:lnTo>
                  <a:pt x="1610867" y="15240"/>
                </a:lnTo>
                <a:lnTo>
                  <a:pt x="1610867" y="32003"/>
                </a:lnTo>
                <a:lnTo>
                  <a:pt x="1601723" y="32003"/>
                </a:lnTo>
                <a:lnTo>
                  <a:pt x="1598675" y="33527"/>
                </a:lnTo>
                <a:lnTo>
                  <a:pt x="1597151" y="36575"/>
                </a:lnTo>
                <a:lnTo>
                  <a:pt x="1597151" y="39624"/>
                </a:lnTo>
                <a:lnTo>
                  <a:pt x="1595627" y="44196"/>
                </a:lnTo>
                <a:lnTo>
                  <a:pt x="1597151" y="47244"/>
                </a:lnTo>
                <a:lnTo>
                  <a:pt x="1597151" y="50292"/>
                </a:lnTo>
                <a:lnTo>
                  <a:pt x="1598675" y="53340"/>
                </a:lnTo>
                <a:lnTo>
                  <a:pt x="1601723" y="54863"/>
                </a:lnTo>
                <a:lnTo>
                  <a:pt x="1607820" y="54863"/>
                </a:lnTo>
                <a:lnTo>
                  <a:pt x="1607819" y="91440"/>
                </a:lnTo>
                <a:close/>
              </a:path>
              <a:path w="1842515" h="138684">
                <a:moveTo>
                  <a:pt x="582167" y="38100"/>
                </a:moveTo>
                <a:lnTo>
                  <a:pt x="582167" y="48768"/>
                </a:lnTo>
                <a:lnTo>
                  <a:pt x="582167" y="39624"/>
                </a:lnTo>
                <a:lnTo>
                  <a:pt x="592835" y="39624"/>
                </a:lnTo>
                <a:lnTo>
                  <a:pt x="586739" y="36575"/>
                </a:lnTo>
                <a:lnTo>
                  <a:pt x="582167" y="38100"/>
                </a:lnTo>
                <a:close/>
              </a:path>
              <a:path w="1842515" h="138684">
                <a:moveTo>
                  <a:pt x="589787" y="32003"/>
                </a:moveTo>
                <a:lnTo>
                  <a:pt x="589787" y="15240"/>
                </a:lnTo>
                <a:lnTo>
                  <a:pt x="586739" y="18287"/>
                </a:lnTo>
                <a:lnTo>
                  <a:pt x="586740" y="32003"/>
                </a:lnTo>
                <a:lnTo>
                  <a:pt x="589787" y="32003"/>
                </a:lnTo>
                <a:close/>
              </a:path>
              <a:path w="1842515" h="138684">
                <a:moveTo>
                  <a:pt x="592835" y="47244"/>
                </a:moveTo>
                <a:lnTo>
                  <a:pt x="582167" y="47244"/>
                </a:lnTo>
                <a:lnTo>
                  <a:pt x="586739" y="51816"/>
                </a:lnTo>
                <a:lnTo>
                  <a:pt x="589787" y="54863"/>
                </a:lnTo>
                <a:lnTo>
                  <a:pt x="589787" y="102107"/>
                </a:lnTo>
                <a:lnTo>
                  <a:pt x="592835" y="105155"/>
                </a:lnTo>
                <a:lnTo>
                  <a:pt x="592835" y="47244"/>
                </a:lnTo>
                <a:close/>
              </a:path>
              <a:path w="1842515" h="138684">
                <a:moveTo>
                  <a:pt x="591311" y="22859"/>
                </a:moveTo>
                <a:lnTo>
                  <a:pt x="592835" y="39624"/>
                </a:lnTo>
                <a:lnTo>
                  <a:pt x="592835" y="21335"/>
                </a:lnTo>
                <a:lnTo>
                  <a:pt x="591311" y="22859"/>
                </a:lnTo>
                <a:close/>
              </a:path>
              <a:path w="1842515" h="138684">
                <a:moveTo>
                  <a:pt x="629411" y="44196"/>
                </a:moveTo>
                <a:lnTo>
                  <a:pt x="627887" y="39624"/>
                </a:lnTo>
                <a:lnTo>
                  <a:pt x="627887" y="36575"/>
                </a:lnTo>
                <a:lnTo>
                  <a:pt x="626363" y="33527"/>
                </a:lnTo>
                <a:lnTo>
                  <a:pt x="623315" y="32003"/>
                </a:lnTo>
                <a:lnTo>
                  <a:pt x="621791" y="38100"/>
                </a:lnTo>
                <a:lnTo>
                  <a:pt x="611124" y="32003"/>
                </a:lnTo>
                <a:lnTo>
                  <a:pt x="608075" y="32003"/>
                </a:lnTo>
                <a:lnTo>
                  <a:pt x="605027" y="22859"/>
                </a:lnTo>
                <a:lnTo>
                  <a:pt x="605027" y="39624"/>
                </a:lnTo>
                <a:lnTo>
                  <a:pt x="611123" y="36575"/>
                </a:lnTo>
                <a:lnTo>
                  <a:pt x="621791" y="39624"/>
                </a:lnTo>
                <a:lnTo>
                  <a:pt x="621791" y="45720"/>
                </a:lnTo>
                <a:lnTo>
                  <a:pt x="623315" y="47244"/>
                </a:lnTo>
                <a:lnTo>
                  <a:pt x="623315" y="54863"/>
                </a:lnTo>
                <a:lnTo>
                  <a:pt x="626363" y="53340"/>
                </a:lnTo>
                <a:lnTo>
                  <a:pt x="627887" y="50292"/>
                </a:lnTo>
                <a:lnTo>
                  <a:pt x="627887" y="47244"/>
                </a:lnTo>
                <a:lnTo>
                  <a:pt x="629411" y="44196"/>
                </a:lnTo>
                <a:close/>
              </a:path>
              <a:path w="1842515" h="138684">
                <a:moveTo>
                  <a:pt x="611123" y="21335"/>
                </a:moveTo>
                <a:lnTo>
                  <a:pt x="611123" y="18287"/>
                </a:lnTo>
                <a:lnTo>
                  <a:pt x="608075" y="15240"/>
                </a:lnTo>
                <a:lnTo>
                  <a:pt x="605027" y="21335"/>
                </a:lnTo>
                <a:lnTo>
                  <a:pt x="603503" y="15240"/>
                </a:lnTo>
                <a:lnTo>
                  <a:pt x="594359" y="15240"/>
                </a:lnTo>
                <a:lnTo>
                  <a:pt x="598931" y="21335"/>
                </a:lnTo>
                <a:lnTo>
                  <a:pt x="601979" y="21335"/>
                </a:lnTo>
                <a:lnTo>
                  <a:pt x="605027" y="22859"/>
                </a:lnTo>
                <a:lnTo>
                  <a:pt x="603503" y="21335"/>
                </a:lnTo>
                <a:lnTo>
                  <a:pt x="605027" y="22859"/>
                </a:lnTo>
                <a:lnTo>
                  <a:pt x="608075" y="32003"/>
                </a:lnTo>
                <a:lnTo>
                  <a:pt x="611124" y="32003"/>
                </a:lnTo>
                <a:lnTo>
                  <a:pt x="611123" y="21335"/>
                </a:lnTo>
                <a:close/>
              </a:path>
              <a:path w="1842515" h="138684">
                <a:moveTo>
                  <a:pt x="620267" y="88392"/>
                </a:moveTo>
                <a:lnTo>
                  <a:pt x="621791" y="92963"/>
                </a:lnTo>
                <a:lnTo>
                  <a:pt x="624839" y="94487"/>
                </a:lnTo>
                <a:lnTo>
                  <a:pt x="626363" y="108203"/>
                </a:lnTo>
                <a:lnTo>
                  <a:pt x="627887" y="103631"/>
                </a:lnTo>
                <a:lnTo>
                  <a:pt x="629411" y="102107"/>
                </a:lnTo>
                <a:lnTo>
                  <a:pt x="627887" y="94487"/>
                </a:lnTo>
                <a:lnTo>
                  <a:pt x="627887" y="91440"/>
                </a:lnTo>
                <a:lnTo>
                  <a:pt x="626363" y="88392"/>
                </a:lnTo>
                <a:lnTo>
                  <a:pt x="620267" y="88392"/>
                </a:lnTo>
                <a:close/>
              </a:path>
              <a:path w="1842515" h="138684">
                <a:moveTo>
                  <a:pt x="606551" y="92963"/>
                </a:moveTo>
                <a:lnTo>
                  <a:pt x="608075" y="54863"/>
                </a:lnTo>
                <a:lnTo>
                  <a:pt x="611123" y="51816"/>
                </a:lnTo>
                <a:lnTo>
                  <a:pt x="621791" y="48768"/>
                </a:lnTo>
                <a:lnTo>
                  <a:pt x="621792" y="47243"/>
                </a:lnTo>
                <a:lnTo>
                  <a:pt x="605027" y="47244"/>
                </a:lnTo>
                <a:lnTo>
                  <a:pt x="605027" y="88392"/>
                </a:lnTo>
                <a:lnTo>
                  <a:pt x="606551" y="92963"/>
                </a:lnTo>
                <a:close/>
              </a:path>
              <a:path w="1842515" h="138684">
                <a:moveTo>
                  <a:pt x="594359" y="97536"/>
                </a:moveTo>
                <a:lnTo>
                  <a:pt x="595883" y="108203"/>
                </a:lnTo>
                <a:lnTo>
                  <a:pt x="600455" y="111251"/>
                </a:lnTo>
                <a:lnTo>
                  <a:pt x="605027" y="111251"/>
                </a:lnTo>
                <a:lnTo>
                  <a:pt x="611123" y="112775"/>
                </a:lnTo>
                <a:lnTo>
                  <a:pt x="615695" y="112775"/>
                </a:lnTo>
                <a:lnTo>
                  <a:pt x="620267" y="111251"/>
                </a:lnTo>
                <a:lnTo>
                  <a:pt x="618743" y="105155"/>
                </a:lnTo>
                <a:lnTo>
                  <a:pt x="620267" y="111251"/>
                </a:lnTo>
                <a:lnTo>
                  <a:pt x="623315" y="109727"/>
                </a:lnTo>
                <a:lnTo>
                  <a:pt x="626363" y="108203"/>
                </a:lnTo>
                <a:lnTo>
                  <a:pt x="624839" y="94487"/>
                </a:lnTo>
                <a:lnTo>
                  <a:pt x="621791" y="92963"/>
                </a:lnTo>
                <a:lnTo>
                  <a:pt x="620267" y="88392"/>
                </a:lnTo>
                <a:lnTo>
                  <a:pt x="617219" y="89916"/>
                </a:lnTo>
                <a:lnTo>
                  <a:pt x="612647" y="89916"/>
                </a:lnTo>
                <a:lnTo>
                  <a:pt x="611123" y="85344"/>
                </a:lnTo>
                <a:lnTo>
                  <a:pt x="612647" y="86868"/>
                </a:lnTo>
                <a:lnTo>
                  <a:pt x="611123" y="82296"/>
                </a:lnTo>
                <a:lnTo>
                  <a:pt x="611123" y="54864"/>
                </a:lnTo>
                <a:lnTo>
                  <a:pt x="623315" y="54863"/>
                </a:lnTo>
                <a:lnTo>
                  <a:pt x="623315" y="47244"/>
                </a:lnTo>
                <a:lnTo>
                  <a:pt x="621791" y="45720"/>
                </a:lnTo>
                <a:lnTo>
                  <a:pt x="621791" y="48768"/>
                </a:lnTo>
                <a:lnTo>
                  <a:pt x="611123" y="51816"/>
                </a:lnTo>
                <a:lnTo>
                  <a:pt x="608075" y="54863"/>
                </a:lnTo>
                <a:lnTo>
                  <a:pt x="606551" y="92963"/>
                </a:lnTo>
                <a:lnTo>
                  <a:pt x="611123" y="96012"/>
                </a:lnTo>
                <a:lnTo>
                  <a:pt x="618743" y="96012"/>
                </a:lnTo>
                <a:lnTo>
                  <a:pt x="618743" y="89916"/>
                </a:lnTo>
                <a:lnTo>
                  <a:pt x="621791" y="96012"/>
                </a:lnTo>
                <a:lnTo>
                  <a:pt x="621791" y="94487"/>
                </a:lnTo>
                <a:lnTo>
                  <a:pt x="621791" y="102107"/>
                </a:lnTo>
                <a:lnTo>
                  <a:pt x="620267" y="105155"/>
                </a:lnTo>
                <a:lnTo>
                  <a:pt x="621791" y="103631"/>
                </a:lnTo>
                <a:lnTo>
                  <a:pt x="620267" y="105155"/>
                </a:lnTo>
                <a:lnTo>
                  <a:pt x="620267" y="103631"/>
                </a:lnTo>
                <a:lnTo>
                  <a:pt x="617219" y="105155"/>
                </a:lnTo>
                <a:lnTo>
                  <a:pt x="606551" y="105155"/>
                </a:lnTo>
                <a:lnTo>
                  <a:pt x="601979" y="103631"/>
                </a:lnTo>
                <a:lnTo>
                  <a:pt x="603503" y="105155"/>
                </a:lnTo>
                <a:lnTo>
                  <a:pt x="598931" y="102107"/>
                </a:lnTo>
                <a:lnTo>
                  <a:pt x="600455" y="103631"/>
                </a:lnTo>
                <a:lnTo>
                  <a:pt x="597407" y="100584"/>
                </a:lnTo>
                <a:lnTo>
                  <a:pt x="595883" y="99060"/>
                </a:lnTo>
                <a:lnTo>
                  <a:pt x="594359" y="94487"/>
                </a:lnTo>
                <a:lnTo>
                  <a:pt x="592835" y="89916"/>
                </a:lnTo>
                <a:lnTo>
                  <a:pt x="592835" y="105155"/>
                </a:lnTo>
                <a:lnTo>
                  <a:pt x="595883" y="108203"/>
                </a:lnTo>
                <a:lnTo>
                  <a:pt x="594359" y="97536"/>
                </a:lnTo>
                <a:close/>
              </a:path>
              <a:path w="1842515" h="138684">
                <a:moveTo>
                  <a:pt x="586739" y="91440"/>
                </a:moveTo>
                <a:lnTo>
                  <a:pt x="586739" y="96012"/>
                </a:lnTo>
                <a:lnTo>
                  <a:pt x="589787" y="102107"/>
                </a:lnTo>
                <a:lnTo>
                  <a:pt x="589787" y="54863"/>
                </a:lnTo>
                <a:lnTo>
                  <a:pt x="586739" y="51816"/>
                </a:lnTo>
                <a:lnTo>
                  <a:pt x="582167" y="47244"/>
                </a:lnTo>
                <a:lnTo>
                  <a:pt x="582167" y="48768"/>
                </a:lnTo>
                <a:lnTo>
                  <a:pt x="582167" y="38100"/>
                </a:lnTo>
                <a:lnTo>
                  <a:pt x="586739" y="36575"/>
                </a:lnTo>
                <a:lnTo>
                  <a:pt x="592835" y="39624"/>
                </a:lnTo>
                <a:lnTo>
                  <a:pt x="591311" y="22859"/>
                </a:lnTo>
                <a:lnTo>
                  <a:pt x="592835" y="21335"/>
                </a:lnTo>
                <a:lnTo>
                  <a:pt x="592835" y="22098"/>
                </a:lnTo>
                <a:lnTo>
                  <a:pt x="594359" y="21335"/>
                </a:lnTo>
                <a:lnTo>
                  <a:pt x="598931" y="21335"/>
                </a:lnTo>
                <a:lnTo>
                  <a:pt x="594359" y="15240"/>
                </a:lnTo>
                <a:lnTo>
                  <a:pt x="589787" y="15240"/>
                </a:lnTo>
                <a:lnTo>
                  <a:pt x="589787" y="32003"/>
                </a:lnTo>
                <a:lnTo>
                  <a:pt x="580643" y="32003"/>
                </a:lnTo>
                <a:lnTo>
                  <a:pt x="577595" y="33527"/>
                </a:lnTo>
                <a:lnTo>
                  <a:pt x="576071" y="36575"/>
                </a:lnTo>
                <a:lnTo>
                  <a:pt x="576071" y="39624"/>
                </a:lnTo>
                <a:lnTo>
                  <a:pt x="574547" y="44196"/>
                </a:lnTo>
                <a:lnTo>
                  <a:pt x="576071" y="47244"/>
                </a:lnTo>
                <a:lnTo>
                  <a:pt x="576071" y="50292"/>
                </a:lnTo>
                <a:lnTo>
                  <a:pt x="577595" y="53340"/>
                </a:lnTo>
                <a:lnTo>
                  <a:pt x="580643" y="54863"/>
                </a:lnTo>
                <a:lnTo>
                  <a:pt x="586740" y="54863"/>
                </a:lnTo>
                <a:lnTo>
                  <a:pt x="586739" y="91440"/>
                </a:lnTo>
                <a:close/>
              </a:path>
              <a:path w="1842515" h="138684">
                <a:moveTo>
                  <a:pt x="318516" y="38100"/>
                </a:moveTo>
                <a:lnTo>
                  <a:pt x="318516" y="48768"/>
                </a:lnTo>
                <a:lnTo>
                  <a:pt x="318516" y="39624"/>
                </a:lnTo>
                <a:lnTo>
                  <a:pt x="329184" y="39624"/>
                </a:lnTo>
                <a:lnTo>
                  <a:pt x="323087" y="36575"/>
                </a:lnTo>
                <a:lnTo>
                  <a:pt x="318516" y="38100"/>
                </a:lnTo>
                <a:close/>
              </a:path>
              <a:path w="1842515" h="138684">
                <a:moveTo>
                  <a:pt x="326135" y="32003"/>
                </a:moveTo>
                <a:lnTo>
                  <a:pt x="326135" y="15240"/>
                </a:lnTo>
                <a:lnTo>
                  <a:pt x="323087" y="18287"/>
                </a:lnTo>
                <a:lnTo>
                  <a:pt x="323088" y="32003"/>
                </a:lnTo>
                <a:lnTo>
                  <a:pt x="326135" y="32003"/>
                </a:lnTo>
                <a:close/>
              </a:path>
              <a:path w="1842515" h="138684">
                <a:moveTo>
                  <a:pt x="329184" y="47244"/>
                </a:moveTo>
                <a:lnTo>
                  <a:pt x="318516" y="47244"/>
                </a:lnTo>
                <a:lnTo>
                  <a:pt x="323087" y="51816"/>
                </a:lnTo>
                <a:lnTo>
                  <a:pt x="326135" y="54863"/>
                </a:lnTo>
                <a:lnTo>
                  <a:pt x="326135" y="102107"/>
                </a:lnTo>
                <a:lnTo>
                  <a:pt x="329184" y="105155"/>
                </a:lnTo>
                <a:lnTo>
                  <a:pt x="329184" y="47244"/>
                </a:lnTo>
                <a:close/>
              </a:path>
              <a:path w="1842515" h="138684">
                <a:moveTo>
                  <a:pt x="327659" y="22859"/>
                </a:moveTo>
                <a:lnTo>
                  <a:pt x="329184" y="39624"/>
                </a:lnTo>
                <a:lnTo>
                  <a:pt x="329184" y="21335"/>
                </a:lnTo>
                <a:lnTo>
                  <a:pt x="327659" y="22859"/>
                </a:lnTo>
                <a:close/>
              </a:path>
              <a:path w="1842515" h="138684">
                <a:moveTo>
                  <a:pt x="332231" y="99060"/>
                </a:moveTo>
                <a:lnTo>
                  <a:pt x="330708" y="94487"/>
                </a:lnTo>
                <a:lnTo>
                  <a:pt x="329184" y="89916"/>
                </a:lnTo>
                <a:lnTo>
                  <a:pt x="329184" y="105155"/>
                </a:lnTo>
                <a:lnTo>
                  <a:pt x="332231" y="108203"/>
                </a:lnTo>
                <a:lnTo>
                  <a:pt x="330708" y="97536"/>
                </a:lnTo>
                <a:lnTo>
                  <a:pt x="332231" y="99060"/>
                </a:lnTo>
                <a:close/>
              </a:path>
              <a:path w="1842515" h="138684">
                <a:moveTo>
                  <a:pt x="365759" y="44196"/>
                </a:moveTo>
                <a:lnTo>
                  <a:pt x="364235" y="39624"/>
                </a:lnTo>
                <a:lnTo>
                  <a:pt x="364235" y="36575"/>
                </a:lnTo>
                <a:lnTo>
                  <a:pt x="362711" y="33527"/>
                </a:lnTo>
                <a:lnTo>
                  <a:pt x="359664" y="32003"/>
                </a:lnTo>
                <a:lnTo>
                  <a:pt x="358140" y="38100"/>
                </a:lnTo>
                <a:lnTo>
                  <a:pt x="347472" y="32003"/>
                </a:lnTo>
                <a:lnTo>
                  <a:pt x="344423" y="32003"/>
                </a:lnTo>
                <a:lnTo>
                  <a:pt x="341375" y="22859"/>
                </a:lnTo>
                <a:lnTo>
                  <a:pt x="341375" y="39624"/>
                </a:lnTo>
                <a:lnTo>
                  <a:pt x="347472" y="36575"/>
                </a:lnTo>
                <a:lnTo>
                  <a:pt x="358140" y="39624"/>
                </a:lnTo>
                <a:lnTo>
                  <a:pt x="358140" y="45720"/>
                </a:lnTo>
                <a:lnTo>
                  <a:pt x="359664" y="47244"/>
                </a:lnTo>
                <a:lnTo>
                  <a:pt x="359664" y="54863"/>
                </a:lnTo>
                <a:lnTo>
                  <a:pt x="362711" y="53340"/>
                </a:lnTo>
                <a:lnTo>
                  <a:pt x="364235" y="50292"/>
                </a:lnTo>
                <a:lnTo>
                  <a:pt x="364235" y="47244"/>
                </a:lnTo>
                <a:lnTo>
                  <a:pt x="365759" y="44196"/>
                </a:lnTo>
                <a:close/>
              </a:path>
              <a:path w="1842515" h="138684">
                <a:moveTo>
                  <a:pt x="347472" y="21335"/>
                </a:moveTo>
                <a:lnTo>
                  <a:pt x="347472" y="18287"/>
                </a:lnTo>
                <a:lnTo>
                  <a:pt x="344423" y="15240"/>
                </a:lnTo>
                <a:lnTo>
                  <a:pt x="341375" y="21335"/>
                </a:lnTo>
                <a:lnTo>
                  <a:pt x="339852" y="15240"/>
                </a:lnTo>
                <a:lnTo>
                  <a:pt x="330708" y="15240"/>
                </a:lnTo>
                <a:lnTo>
                  <a:pt x="335279" y="21335"/>
                </a:lnTo>
                <a:lnTo>
                  <a:pt x="338328" y="21335"/>
                </a:lnTo>
                <a:lnTo>
                  <a:pt x="341375" y="22859"/>
                </a:lnTo>
                <a:lnTo>
                  <a:pt x="339852" y="21335"/>
                </a:lnTo>
                <a:lnTo>
                  <a:pt x="341375" y="22859"/>
                </a:lnTo>
                <a:lnTo>
                  <a:pt x="344423" y="32003"/>
                </a:lnTo>
                <a:lnTo>
                  <a:pt x="347472" y="32003"/>
                </a:lnTo>
                <a:lnTo>
                  <a:pt x="347472" y="21335"/>
                </a:lnTo>
                <a:close/>
              </a:path>
              <a:path w="1842515" h="138684">
                <a:moveTo>
                  <a:pt x="352043" y="105155"/>
                </a:moveTo>
                <a:lnTo>
                  <a:pt x="342899" y="105155"/>
                </a:lnTo>
                <a:lnTo>
                  <a:pt x="338328" y="103631"/>
                </a:lnTo>
                <a:lnTo>
                  <a:pt x="339852" y="105155"/>
                </a:lnTo>
                <a:lnTo>
                  <a:pt x="335279" y="102107"/>
                </a:lnTo>
                <a:lnTo>
                  <a:pt x="336803" y="103631"/>
                </a:lnTo>
                <a:lnTo>
                  <a:pt x="333755" y="100584"/>
                </a:lnTo>
                <a:lnTo>
                  <a:pt x="332231" y="99060"/>
                </a:lnTo>
                <a:lnTo>
                  <a:pt x="332231" y="108203"/>
                </a:lnTo>
                <a:lnTo>
                  <a:pt x="336803" y="111251"/>
                </a:lnTo>
                <a:lnTo>
                  <a:pt x="341375" y="111251"/>
                </a:lnTo>
                <a:lnTo>
                  <a:pt x="347472" y="112775"/>
                </a:lnTo>
                <a:lnTo>
                  <a:pt x="352043" y="112775"/>
                </a:lnTo>
                <a:lnTo>
                  <a:pt x="356616" y="111251"/>
                </a:lnTo>
                <a:lnTo>
                  <a:pt x="355091" y="105155"/>
                </a:lnTo>
                <a:lnTo>
                  <a:pt x="356616" y="111251"/>
                </a:lnTo>
                <a:lnTo>
                  <a:pt x="359664" y="109727"/>
                </a:lnTo>
                <a:lnTo>
                  <a:pt x="362711" y="108203"/>
                </a:lnTo>
                <a:lnTo>
                  <a:pt x="361187" y="94487"/>
                </a:lnTo>
                <a:lnTo>
                  <a:pt x="358140" y="92963"/>
                </a:lnTo>
                <a:lnTo>
                  <a:pt x="356616" y="88392"/>
                </a:lnTo>
                <a:lnTo>
                  <a:pt x="353567" y="89916"/>
                </a:lnTo>
                <a:lnTo>
                  <a:pt x="348996" y="89916"/>
                </a:lnTo>
                <a:lnTo>
                  <a:pt x="347472" y="85344"/>
                </a:lnTo>
                <a:lnTo>
                  <a:pt x="348996" y="86868"/>
                </a:lnTo>
                <a:lnTo>
                  <a:pt x="347472" y="82296"/>
                </a:lnTo>
                <a:lnTo>
                  <a:pt x="347471" y="54864"/>
                </a:lnTo>
                <a:lnTo>
                  <a:pt x="359664" y="54863"/>
                </a:lnTo>
                <a:lnTo>
                  <a:pt x="359664" y="47244"/>
                </a:lnTo>
                <a:lnTo>
                  <a:pt x="358140" y="45720"/>
                </a:lnTo>
                <a:lnTo>
                  <a:pt x="358140" y="48768"/>
                </a:lnTo>
                <a:lnTo>
                  <a:pt x="347472" y="51816"/>
                </a:lnTo>
                <a:lnTo>
                  <a:pt x="344423" y="54863"/>
                </a:lnTo>
                <a:lnTo>
                  <a:pt x="342899" y="92963"/>
                </a:lnTo>
                <a:lnTo>
                  <a:pt x="347472" y="96012"/>
                </a:lnTo>
                <a:lnTo>
                  <a:pt x="355091" y="96012"/>
                </a:lnTo>
                <a:lnTo>
                  <a:pt x="355091" y="89916"/>
                </a:lnTo>
                <a:lnTo>
                  <a:pt x="358140" y="96012"/>
                </a:lnTo>
                <a:lnTo>
                  <a:pt x="358140" y="94487"/>
                </a:lnTo>
                <a:lnTo>
                  <a:pt x="358140" y="102107"/>
                </a:lnTo>
                <a:lnTo>
                  <a:pt x="356616" y="105155"/>
                </a:lnTo>
                <a:lnTo>
                  <a:pt x="358140" y="103631"/>
                </a:lnTo>
                <a:lnTo>
                  <a:pt x="356616" y="105155"/>
                </a:lnTo>
                <a:lnTo>
                  <a:pt x="356616" y="103631"/>
                </a:lnTo>
                <a:lnTo>
                  <a:pt x="353567" y="105155"/>
                </a:lnTo>
                <a:lnTo>
                  <a:pt x="352043" y="105155"/>
                </a:lnTo>
                <a:close/>
              </a:path>
              <a:path w="1842515" h="138684">
                <a:moveTo>
                  <a:pt x="356616" y="88392"/>
                </a:moveTo>
                <a:lnTo>
                  <a:pt x="358140" y="92963"/>
                </a:lnTo>
                <a:lnTo>
                  <a:pt x="361187" y="94487"/>
                </a:lnTo>
                <a:lnTo>
                  <a:pt x="362711" y="108203"/>
                </a:lnTo>
                <a:lnTo>
                  <a:pt x="364235" y="103631"/>
                </a:lnTo>
                <a:lnTo>
                  <a:pt x="365759" y="102107"/>
                </a:lnTo>
                <a:lnTo>
                  <a:pt x="364235" y="94487"/>
                </a:lnTo>
                <a:lnTo>
                  <a:pt x="364235" y="91440"/>
                </a:lnTo>
                <a:lnTo>
                  <a:pt x="362711" y="88392"/>
                </a:lnTo>
                <a:lnTo>
                  <a:pt x="356616" y="88392"/>
                </a:lnTo>
                <a:close/>
              </a:path>
              <a:path w="1842515" h="138684">
                <a:moveTo>
                  <a:pt x="342899" y="92963"/>
                </a:moveTo>
                <a:lnTo>
                  <a:pt x="344423" y="54863"/>
                </a:lnTo>
                <a:lnTo>
                  <a:pt x="347472" y="51816"/>
                </a:lnTo>
                <a:lnTo>
                  <a:pt x="358140" y="48768"/>
                </a:lnTo>
                <a:lnTo>
                  <a:pt x="358140" y="47243"/>
                </a:lnTo>
                <a:lnTo>
                  <a:pt x="341375" y="47244"/>
                </a:lnTo>
                <a:lnTo>
                  <a:pt x="341375" y="88392"/>
                </a:lnTo>
                <a:lnTo>
                  <a:pt x="342899" y="92963"/>
                </a:lnTo>
                <a:close/>
              </a:path>
              <a:path w="1842515" h="138684">
                <a:moveTo>
                  <a:pt x="323087" y="91440"/>
                </a:moveTo>
                <a:lnTo>
                  <a:pt x="323087" y="96012"/>
                </a:lnTo>
                <a:lnTo>
                  <a:pt x="326135" y="102107"/>
                </a:lnTo>
                <a:lnTo>
                  <a:pt x="326135" y="54863"/>
                </a:lnTo>
                <a:lnTo>
                  <a:pt x="323087" y="51816"/>
                </a:lnTo>
                <a:lnTo>
                  <a:pt x="318516" y="47244"/>
                </a:lnTo>
                <a:lnTo>
                  <a:pt x="318516" y="48768"/>
                </a:lnTo>
                <a:lnTo>
                  <a:pt x="318516" y="38100"/>
                </a:lnTo>
                <a:lnTo>
                  <a:pt x="323087" y="36575"/>
                </a:lnTo>
                <a:lnTo>
                  <a:pt x="329184" y="39624"/>
                </a:lnTo>
                <a:lnTo>
                  <a:pt x="327659" y="22859"/>
                </a:lnTo>
                <a:lnTo>
                  <a:pt x="329184" y="21335"/>
                </a:lnTo>
                <a:lnTo>
                  <a:pt x="329183" y="22098"/>
                </a:lnTo>
                <a:lnTo>
                  <a:pt x="330708" y="21335"/>
                </a:lnTo>
                <a:lnTo>
                  <a:pt x="335279" y="21335"/>
                </a:lnTo>
                <a:lnTo>
                  <a:pt x="330708" y="15240"/>
                </a:lnTo>
                <a:lnTo>
                  <a:pt x="326135" y="15240"/>
                </a:lnTo>
                <a:lnTo>
                  <a:pt x="326135" y="32003"/>
                </a:lnTo>
                <a:lnTo>
                  <a:pt x="316991" y="32003"/>
                </a:lnTo>
                <a:lnTo>
                  <a:pt x="313943" y="33527"/>
                </a:lnTo>
                <a:lnTo>
                  <a:pt x="312420" y="36575"/>
                </a:lnTo>
                <a:lnTo>
                  <a:pt x="312420" y="39624"/>
                </a:lnTo>
                <a:lnTo>
                  <a:pt x="310896" y="44196"/>
                </a:lnTo>
                <a:lnTo>
                  <a:pt x="312420" y="47244"/>
                </a:lnTo>
                <a:lnTo>
                  <a:pt x="312420" y="50292"/>
                </a:lnTo>
                <a:lnTo>
                  <a:pt x="313943" y="53340"/>
                </a:lnTo>
                <a:lnTo>
                  <a:pt x="316991" y="54863"/>
                </a:lnTo>
                <a:lnTo>
                  <a:pt x="323088" y="54863"/>
                </a:lnTo>
                <a:lnTo>
                  <a:pt x="323087" y="91440"/>
                </a:lnTo>
                <a:close/>
              </a:path>
              <a:path w="1842515" h="138684">
                <a:moveTo>
                  <a:pt x="1043939" y="16763"/>
                </a:moveTo>
                <a:lnTo>
                  <a:pt x="1043939" y="102107"/>
                </a:lnTo>
                <a:lnTo>
                  <a:pt x="1045463" y="105155"/>
                </a:lnTo>
                <a:lnTo>
                  <a:pt x="1046987" y="108203"/>
                </a:lnTo>
                <a:lnTo>
                  <a:pt x="1050035" y="109727"/>
                </a:lnTo>
                <a:lnTo>
                  <a:pt x="1053083" y="111251"/>
                </a:lnTo>
                <a:lnTo>
                  <a:pt x="1075943" y="111251"/>
                </a:lnTo>
                <a:lnTo>
                  <a:pt x="1088135" y="109727"/>
                </a:lnTo>
                <a:lnTo>
                  <a:pt x="1098803" y="108203"/>
                </a:lnTo>
                <a:lnTo>
                  <a:pt x="1107947" y="103631"/>
                </a:lnTo>
                <a:lnTo>
                  <a:pt x="1104899" y="99060"/>
                </a:lnTo>
                <a:lnTo>
                  <a:pt x="1106423" y="97536"/>
                </a:lnTo>
                <a:lnTo>
                  <a:pt x="1097279" y="102107"/>
                </a:lnTo>
                <a:lnTo>
                  <a:pt x="1097279" y="100584"/>
                </a:lnTo>
                <a:lnTo>
                  <a:pt x="1088135" y="103631"/>
                </a:lnTo>
                <a:lnTo>
                  <a:pt x="1051559" y="103631"/>
                </a:lnTo>
                <a:lnTo>
                  <a:pt x="1051559" y="13716"/>
                </a:lnTo>
                <a:lnTo>
                  <a:pt x="1051559" y="15240"/>
                </a:lnTo>
                <a:lnTo>
                  <a:pt x="1054607" y="15240"/>
                </a:lnTo>
                <a:lnTo>
                  <a:pt x="1077467" y="7620"/>
                </a:lnTo>
                <a:lnTo>
                  <a:pt x="1050035" y="7620"/>
                </a:lnTo>
                <a:lnTo>
                  <a:pt x="1046987" y="10668"/>
                </a:lnTo>
                <a:lnTo>
                  <a:pt x="1045463" y="13716"/>
                </a:lnTo>
                <a:lnTo>
                  <a:pt x="1043939" y="16763"/>
                </a:lnTo>
                <a:close/>
              </a:path>
              <a:path w="1842515" h="138684">
                <a:moveTo>
                  <a:pt x="1120139" y="79248"/>
                </a:moveTo>
                <a:lnTo>
                  <a:pt x="1121663" y="79248"/>
                </a:lnTo>
                <a:lnTo>
                  <a:pt x="1117091" y="86868"/>
                </a:lnTo>
                <a:lnTo>
                  <a:pt x="1112519" y="92963"/>
                </a:lnTo>
                <a:lnTo>
                  <a:pt x="1104899" y="99060"/>
                </a:lnTo>
                <a:lnTo>
                  <a:pt x="1107947" y="103631"/>
                </a:lnTo>
                <a:lnTo>
                  <a:pt x="1117091" y="99060"/>
                </a:lnTo>
                <a:lnTo>
                  <a:pt x="1123187" y="91440"/>
                </a:lnTo>
                <a:lnTo>
                  <a:pt x="1127759" y="82296"/>
                </a:lnTo>
                <a:lnTo>
                  <a:pt x="1129283" y="70103"/>
                </a:lnTo>
                <a:lnTo>
                  <a:pt x="1130807" y="57911"/>
                </a:lnTo>
                <a:lnTo>
                  <a:pt x="1130807" y="47244"/>
                </a:lnTo>
                <a:lnTo>
                  <a:pt x="1127759" y="36575"/>
                </a:lnTo>
                <a:lnTo>
                  <a:pt x="1123187" y="27431"/>
                </a:lnTo>
                <a:lnTo>
                  <a:pt x="1118615" y="32003"/>
                </a:lnTo>
                <a:lnTo>
                  <a:pt x="1117091" y="30479"/>
                </a:lnTo>
                <a:lnTo>
                  <a:pt x="1121663" y="39624"/>
                </a:lnTo>
                <a:lnTo>
                  <a:pt x="1121663" y="38100"/>
                </a:lnTo>
                <a:lnTo>
                  <a:pt x="1123187" y="47244"/>
                </a:lnTo>
                <a:lnTo>
                  <a:pt x="1124711" y="57911"/>
                </a:lnTo>
                <a:lnTo>
                  <a:pt x="1123187" y="70103"/>
                </a:lnTo>
                <a:lnTo>
                  <a:pt x="1123187" y="68579"/>
                </a:lnTo>
                <a:lnTo>
                  <a:pt x="1120139" y="79248"/>
                </a:lnTo>
                <a:close/>
              </a:path>
              <a:path w="1842515" h="138684">
                <a:moveTo>
                  <a:pt x="1117091" y="21335"/>
                </a:moveTo>
                <a:lnTo>
                  <a:pt x="1109471" y="15240"/>
                </a:lnTo>
                <a:lnTo>
                  <a:pt x="1100327" y="10668"/>
                </a:lnTo>
                <a:lnTo>
                  <a:pt x="1091183" y="9144"/>
                </a:lnTo>
                <a:lnTo>
                  <a:pt x="1077467" y="7620"/>
                </a:lnTo>
                <a:lnTo>
                  <a:pt x="1054607" y="15240"/>
                </a:lnTo>
                <a:lnTo>
                  <a:pt x="1089659" y="15240"/>
                </a:lnTo>
                <a:lnTo>
                  <a:pt x="1098803" y="16763"/>
                </a:lnTo>
                <a:lnTo>
                  <a:pt x="1106423" y="21335"/>
                </a:lnTo>
                <a:lnTo>
                  <a:pt x="1112519" y="25907"/>
                </a:lnTo>
                <a:lnTo>
                  <a:pt x="1117091" y="30479"/>
                </a:lnTo>
                <a:lnTo>
                  <a:pt x="1118615" y="32003"/>
                </a:lnTo>
                <a:lnTo>
                  <a:pt x="1123187" y="27431"/>
                </a:lnTo>
                <a:lnTo>
                  <a:pt x="1117091" y="21335"/>
                </a:lnTo>
                <a:close/>
              </a:path>
              <a:path w="1842515" h="138684">
                <a:moveTo>
                  <a:pt x="1161287" y="42672"/>
                </a:moveTo>
                <a:lnTo>
                  <a:pt x="1164336" y="48767"/>
                </a:lnTo>
                <a:lnTo>
                  <a:pt x="1161287" y="36575"/>
                </a:lnTo>
                <a:lnTo>
                  <a:pt x="1158239" y="33527"/>
                </a:lnTo>
                <a:lnTo>
                  <a:pt x="1161287" y="109727"/>
                </a:lnTo>
                <a:lnTo>
                  <a:pt x="1164335" y="108203"/>
                </a:lnTo>
                <a:lnTo>
                  <a:pt x="1164336" y="48767"/>
                </a:lnTo>
                <a:lnTo>
                  <a:pt x="1161287" y="42672"/>
                </a:lnTo>
                <a:close/>
              </a:path>
              <a:path w="1842515" h="138684">
                <a:moveTo>
                  <a:pt x="1144523" y="109727"/>
                </a:moveTo>
                <a:lnTo>
                  <a:pt x="1146047" y="103631"/>
                </a:lnTo>
                <a:lnTo>
                  <a:pt x="1147571" y="104394"/>
                </a:lnTo>
                <a:lnTo>
                  <a:pt x="1147571" y="15240"/>
                </a:lnTo>
                <a:lnTo>
                  <a:pt x="1164335" y="15240"/>
                </a:lnTo>
                <a:lnTo>
                  <a:pt x="1167383" y="16763"/>
                </a:lnTo>
                <a:lnTo>
                  <a:pt x="1167383" y="15240"/>
                </a:lnTo>
                <a:lnTo>
                  <a:pt x="1170431" y="18287"/>
                </a:lnTo>
                <a:lnTo>
                  <a:pt x="1168907" y="18287"/>
                </a:lnTo>
                <a:lnTo>
                  <a:pt x="1171955" y="22859"/>
                </a:lnTo>
                <a:lnTo>
                  <a:pt x="1190243" y="57911"/>
                </a:lnTo>
                <a:lnTo>
                  <a:pt x="1193291" y="64007"/>
                </a:lnTo>
                <a:lnTo>
                  <a:pt x="1197863" y="70103"/>
                </a:lnTo>
                <a:lnTo>
                  <a:pt x="1196339" y="70103"/>
                </a:lnTo>
                <a:lnTo>
                  <a:pt x="1199387" y="76200"/>
                </a:lnTo>
                <a:lnTo>
                  <a:pt x="1203959" y="83820"/>
                </a:lnTo>
                <a:lnTo>
                  <a:pt x="1210055" y="83820"/>
                </a:lnTo>
                <a:lnTo>
                  <a:pt x="1208531" y="70103"/>
                </a:lnTo>
                <a:lnTo>
                  <a:pt x="1208531" y="13716"/>
                </a:lnTo>
                <a:lnTo>
                  <a:pt x="1208531" y="79248"/>
                </a:lnTo>
                <a:lnTo>
                  <a:pt x="1205483" y="77724"/>
                </a:lnTo>
                <a:lnTo>
                  <a:pt x="1202435" y="70103"/>
                </a:lnTo>
                <a:lnTo>
                  <a:pt x="1202435" y="80772"/>
                </a:lnTo>
                <a:lnTo>
                  <a:pt x="1202435" y="67055"/>
                </a:lnTo>
                <a:lnTo>
                  <a:pt x="1199387" y="60959"/>
                </a:lnTo>
                <a:lnTo>
                  <a:pt x="1196339" y="54863"/>
                </a:lnTo>
                <a:lnTo>
                  <a:pt x="1178051" y="19811"/>
                </a:lnTo>
                <a:lnTo>
                  <a:pt x="1175003" y="13716"/>
                </a:lnTo>
                <a:lnTo>
                  <a:pt x="1171955" y="10668"/>
                </a:lnTo>
                <a:lnTo>
                  <a:pt x="1167383" y="7620"/>
                </a:lnTo>
                <a:lnTo>
                  <a:pt x="1165859" y="15240"/>
                </a:lnTo>
                <a:lnTo>
                  <a:pt x="1167383" y="7620"/>
                </a:lnTo>
                <a:lnTo>
                  <a:pt x="1150619" y="7620"/>
                </a:lnTo>
                <a:lnTo>
                  <a:pt x="1146047" y="9144"/>
                </a:lnTo>
                <a:lnTo>
                  <a:pt x="1142999" y="10668"/>
                </a:lnTo>
                <a:lnTo>
                  <a:pt x="1141475" y="13716"/>
                </a:lnTo>
                <a:lnTo>
                  <a:pt x="1139951" y="18287"/>
                </a:lnTo>
                <a:lnTo>
                  <a:pt x="1139951" y="105155"/>
                </a:lnTo>
                <a:lnTo>
                  <a:pt x="1141475" y="108203"/>
                </a:lnTo>
                <a:lnTo>
                  <a:pt x="1144523" y="109727"/>
                </a:lnTo>
                <a:close/>
              </a:path>
              <a:path w="1842515" h="138684">
                <a:moveTo>
                  <a:pt x="1202435" y="80772"/>
                </a:moveTo>
                <a:lnTo>
                  <a:pt x="1202435" y="70103"/>
                </a:lnTo>
                <a:lnTo>
                  <a:pt x="1205483" y="77724"/>
                </a:lnTo>
                <a:lnTo>
                  <a:pt x="1208531" y="79248"/>
                </a:lnTo>
                <a:lnTo>
                  <a:pt x="1208531" y="13716"/>
                </a:lnTo>
                <a:lnTo>
                  <a:pt x="1217675" y="13716"/>
                </a:lnTo>
                <a:lnTo>
                  <a:pt x="1219199" y="14478"/>
                </a:lnTo>
                <a:lnTo>
                  <a:pt x="1219199" y="13716"/>
                </a:lnTo>
                <a:lnTo>
                  <a:pt x="1220723" y="15240"/>
                </a:lnTo>
                <a:lnTo>
                  <a:pt x="1223771" y="108203"/>
                </a:lnTo>
                <a:lnTo>
                  <a:pt x="1225295" y="105155"/>
                </a:lnTo>
                <a:lnTo>
                  <a:pt x="1226819" y="100584"/>
                </a:lnTo>
                <a:lnTo>
                  <a:pt x="1226819" y="13716"/>
                </a:lnTo>
                <a:lnTo>
                  <a:pt x="1225295" y="10668"/>
                </a:lnTo>
                <a:lnTo>
                  <a:pt x="1222247" y="9144"/>
                </a:lnTo>
                <a:lnTo>
                  <a:pt x="1219199" y="7620"/>
                </a:lnTo>
                <a:lnTo>
                  <a:pt x="1210055" y="7620"/>
                </a:lnTo>
                <a:lnTo>
                  <a:pt x="1205483" y="9144"/>
                </a:lnTo>
                <a:lnTo>
                  <a:pt x="1205483" y="73151"/>
                </a:lnTo>
                <a:lnTo>
                  <a:pt x="1202435" y="67055"/>
                </a:lnTo>
                <a:lnTo>
                  <a:pt x="1202435" y="80772"/>
                </a:lnTo>
                <a:close/>
              </a:path>
              <a:path w="1842515" h="138684">
                <a:moveTo>
                  <a:pt x="1205483" y="73151"/>
                </a:moveTo>
                <a:lnTo>
                  <a:pt x="1205483" y="9144"/>
                </a:lnTo>
                <a:lnTo>
                  <a:pt x="1202435" y="10668"/>
                </a:lnTo>
                <a:lnTo>
                  <a:pt x="1202435" y="67055"/>
                </a:lnTo>
                <a:lnTo>
                  <a:pt x="1205483" y="73151"/>
                </a:lnTo>
                <a:close/>
              </a:path>
              <a:path w="1842515" h="138684">
                <a:moveTo>
                  <a:pt x="1223771" y="108203"/>
                </a:moveTo>
                <a:lnTo>
                  <a:pt x="1220723" y="15240"/>
                </a:lnTo>
                <a:lnTo>
                  <a:pt x="1219199" y="13716"/>
                </a:lnTo>
                <a:lnTo>
                  <a:pt x="1219199" y="103631"/>
                </a:lnTo>
                <a:lnTo>
                  <a:pt x="1203959" y="103631"/>
                </a:lnTo>
                <a:lnTo>
                  <a:pt x="1201673" y="102488"/>
                </a:lnTo>
                <a:lnTo>
                  <a:pt x="1199387" y="99060"/>
                </a:lnTo>
                <a:lnTo>
                  <a:pt x="1199387" y="100584"/>
                </a:lnTo>
                <a:lnTo>
                  <a:pt x="1197863" y="97536"/>
                </a:lnTo>
                <a:lnTo>
                  <a:pt x="1196339" y="94487"/>
                </a:lnTo>
                <a:lnTo>
                  <a:pt x="1171955" y="48768"/>
                </a:lnTo>
                <a:lnTo>
                  <a:pt x="1190243" y="97536"/>
                </a:lnTo>
                <a:lnTo>
                  <a:pt x="1191767" y="100584"/>
                </a:lnTo>
                <a:lnTo>
                  <a:pt x="1193291" y="103631"/>
                </a:lnTo>
                <a:lnTo>
                  <a:pt x="1196339" y="108203"/>
                </a:lnTo>
                <a:lnTo>
                  <a:pt x="1202435" y="109727"/>
                </a:lnTo>
                <a:lnTo>
                  <a:pt x="1200911" y="102107"/>
                </a:lnTo>
                <a:lnTo>
                  <a:pt x="1202435" y="103631"/>
                </a:lnTo>
                <a:lnTo>
                  <a:pt x="1207007" y="111251"/>
                </a:lnTo>
                <a:lnTo>
                  <a:pt x="1216151" y="111251"/>
                </a:lnTo>
                <a:lnTo>
                  <a:pt x="1219199" y="109727"/>
                </a:lnTo>
                <a:lnTo>
                  <a:pt x="1223771" y="108203"/>
                </a:lnTo>
                <a:close/>
              </a:path>
              <a:path w="1842515" h="138684">
                <a:moveTo>
                  <a:pt x="1202435" y="103631"/>
                </a:moveTo>
                <a:lnTo>
                  <a:pt x="1200911" y="102107"/>
                </a:lnTo>
                <a:lnTo>
                  <a:pt x="1202435" y="109727"/>
                </a:lnTo>
                <a:lnTo>
                  <a:pt x="1207007" y="111251"/>
                </a:lnTo>
                <a:lnTo>
                  <a:pt x="1202435" y="103631"/>
                </a:lnTo>
                <a:close/>
              </a:path>
              <a:path w="1842515" h="138684">
                <a:moveTo>
                  <a:pt x="1156715" y="103631"/>
                </a:moveTo>
                <a:lnTo>
                  <a:pt x="1152143" y="105155"/>
                </a:lnTo>
                <a:lnTo>
                  <a:pt x="1149095" y="105155"/>
                </a:lnTo>
                <a:lnTo>
                  <a:pt x="1147571" y="104394"/>
                </a:lnTo>
                <a:lnTo>
                  <a:pt x="1147571" y="111251"/>
                </a:lnTo>
                <a:lnTo>
                  <a:pt x="1156715" y="111251"/>
                </a:lnTo>
                <a:lnTo>
                  <a:pt x="1158239" y="105155"/>
                </a:lnTo>
                <a:lnTo>
                  <a:pt x="1156715" y="111251"/>
                </a:lnTo>
                <a:lnTo>
                  <a:pt x="1161287" y="109727"/>
                </a:lnTo>
                <a:lnTo>
                  <a:pt x="1158239" y="33527"/>
                </a:lnTo>
                <a:lnTo>
                  <a:pt x="1161287" y="36575"/>
                </a:lnTo>
                <a:lnTo>
                  <a:pt x="1164336" y="48767"/>
                </a:lnTo>
                <a:lnTo>
                  <a:pt x="1164335" y="42672"/>
                </a:lnTo>
                <a:lnTo>
                  <a:pt x="1164336" y="48767"/>
                </a:lnTo>
                <a:lnTo>
                  <a:pt x="1165859" y="51816"/>
                </a:lnTo>
                <a:lnTo>
                  <a:pt x="1190243" y="97536"/>
                </a:lnTo>
                <a:lnTo>
                  <a:pt x="1171955" y="48768"/>
                </a:lnTo>
                <a:lnTo>
                  <a:pt x="1167383" y="39624"/>
                </a:lnTo>
                <a:lnTo>
                  <a:pt x="1164335" y="32512"/>
                </a:lnTo>
                <a:lnTo>
                  <a:pt x="1164335" y="32003"/>
                </a:lnTo>
                <a:lnTo>
                  <a:pt x="1164203" y="32202"/>
                </a:lnTo>
                <a:lnTo>
                  <a:pt x="1162811" y="28955"/>
                </a:lnTo>
                <a:lnTo>
                  <a:pt x="1156715" y="28955"/>
                </a:lnTo>
                <a:lnTo>
                  <a:pt x="1158239" y="42672"/>
                </a:lnTo>
                <a:lnTo>
                  <a:pt x="1158239" y="103631"/>
                </a:lnTo>
                <a:lnTo>
                  <a:pt x="1155191" y="105155"/>
                </a:lnTo>
                <a:lnTo>
                  <a:pt x="1156715" y="103631"/>
                </a:lnTo>
                <a:close/>
              </a:path>
              <a:path w="1842515" h="138684">
                <a:moveTo>
                  <a:pt x="1146047" y="103631"/>
                </a:moveTo>
                <a:lnTo>
                  <a:pt x="1144523" y="109727"/>
                </a:lnTo>
                <a:lnTo>
                  <a:pt x="1147571" y="111251"/>
                </a:lnTo>
                <a:lnTo>
                  <a:pt x="1147571" y="104394"/>
                </a:lnTo>
                <a:lnTo>
                  <a:pt x="1146047" y="103631"/>
                </a:lnTo>
                <a:close/>
              </a:path>
              <a:path w="1842515" h="138684">
                <a:moveTo>
                  <a:pt x="1295399" y="13716"/>
                </a:moveTo>
                <a:lnTo>
                  <a:pt x="1293875" y="10668"/>
                </a:lnTo>
                <a:lnTo>
                  <a:pt x="1289303" y="7620"/>
                </a:lnTo>
                <a:lnTo>
                  <a:pt x="1271015" y="7620"/>
                </a:lnTo>
                <a:lnTo>
                  <a:pt x="1269491" y="13716"/>
                </a:lnTo>
                <a:lnTo>
                  <a:pt x="1268882" y="14935"/>
                </a:lnTo>
                <a:lnTo>
                  <a:pt x="1272539" y="13716"/>
                </a:lnTo>
                <a:lnTo>
                  <a:pt x="1271015" y="13716"/>
                </a:lnTo>
                <a:lnTo>
                  <a:pt x="1286255" y="13716"/>
                </a:lnTo>
                <a:lnTo>
                  <a:pt x="1288288" y="14731"/>
                </a:lnTo>
                <a:lnTo>
                  <a:pt x="1287779" y="13716"/>
                </a:lnTo>
                <a:lnTo>
                  <a:pt x="1289303" y="15240"/>
                </a:lnTo>
                <a:lnTo>
                  <a:pt x="1318259" y="100584"/>
                </a:lnTo>
                <a:lnTo>
                  <a:pt x="1319783" y="103631"/>
                </a:lnTo>
                <a:lnTo>
                  <a:pt x="1319276" y="104647"/>
                </a:lnTo>
                <a:lnTo>
                  <a:pt x="1318259" y="105155"/>
                </a:lnTo>
                <a:lnTo>
                  <a:pt x="1319783" y="103631"/>
                </a:lnTo>
                <a:lnTo>
                  <a:pt x="1316735" y="105155"/>
                </a:lnTo>
                <a:lnTo>
                  <a:pt x="1318259" y="106679"/>
                </a:lnTo>
                <a:lnTo>
                  <a:pt x="1321307" y="103631"/>
                </a:lnTo>
                <a:lnTo>
                  <a:pt x="1324355" y="99060"/>
                </a:lnTo>
                <a:lnTo>
                  <a:pt x="1295399" y="13716"/>
                </a:lnTo>
                <a:close/>
              </a:path>
              <a:path w="1842515" h="138684">
                <a:moveTo>
                  <a:pt x="1289303" y="15240"/>
                </a:moveTo>
                <a:lnTo>
                  <a:pt x="1287779" y="13716"/>
                </a:lnTo>
                <a:lnTo>
                  <a:pt x="1288288" y="14731"/>
                </a:lnTo>
                <a:lnTo>
                  <a:pt x="1289303" y="16763"/>
                </a:lnTo>
                <a:lnTo>
                  <a:pt x="1289303" y="15240"/>
                </a:lnTo>
                <a:close/>
              </a:path>
              <a:path w="1842515" h="138684">
                <a:moveTo>
                  <a:pt x="1248155" y="111251"/>
                </a:moveTo>
                <a:lnTo>
                  <a:pt x="1252727" y="109727"/>
                </a:lnTo>
                <a:lnTo>
                  <a:pt x="1249679" y="105155"/>
                </a:lnTo>
                <a:lnTo>
                  <a:pt x="1252727" y="109727"/>
                </a:lnTo>
                <a:lnTo>
                  <a:pt x="1255775" y="108203"/>
                </a:lnTo>
                <a:lnTo>
                  <a:pt x="1255775" y="105155"/>
                </a:lnTo>
                <a:lnTo>
                  <a:pt x="1261364" y="88391"/>
                </a:lnTo>
                <a:lnTo>
                  <a:pt x="1295399" y="88392"/>
                </a:lnTo>
                <a:lnTo>
                  <a:pt x="1298447" y="106679"/>
                </a:lnTo>
                <a:lnTo>
                  <a:pt x="1299971" y="108203"/>
                </a:lnTo>
                <a:lnTo>
                  <a:pt x="1304543" y="103631"/>
                </a:lnTo>
                <a:lnTo>
                  <a:pt x="1298447" y="82296"/>
                </a:lnTo>
                <a:lnTo>
                  <a:pt x="1292351" y="86868"/>
                </a:lnTo>
                <a:lnTo>
                  <a:pt x="1261871" y="86868"/>
                </a:lnTo>
                <a:lnTo>
                  <a:pt x="1258823" y="88392"/>
                </a:lnTo>
                <a:lnTo>
                  <a:pt x="1257299" y="82296"/>
                </a:lnTo>
                <a:lnTo>
                  <a:pt x="1249679" y="103631"/>
                </a:lnTo>
                <a:lnTo>
                  <a:pt x="1246631" y="105155"/>
                </a:lnTo>
                <a:lnTo>
                  <a:pt x="1248155" y="105155"/>
                </a:lnTo>
                <a:lnTo>
                  <a:pt x="1248155" y="111251"/>
                </a:lnTo>
                <a:close/>
              </a:path>
              <a:path w="1842515" h="138684">
                <a:moveTo>
                  <a:pt x="1318259" y="106679"/>
                </a:moveTo>
                <a:lnTo>
                  <a:pt x="1316735" y="105155"/>
                </a:lnTo>
                <a:lnTo>
                  <a:pt x="1307591" y="105155"/>
                </a:lnTo>
                <a:lnTo>
                  <a:pt x="1304543" y="103631"/>
                </a:lnTo>
                <a:lnTo>
                  <a:pt x="1299971" y="108203"/>
                </a:lnTo>
                <a:lnTo>
                  <a:pt x="1303019" y="111251"/>
                </a:lnTo>
                <a:lnTo>
                  <a:pt x="1319783" y="111251"/>
                </a:lnTo>
                <a:lnTo>
                  <a:pt x="1324355" y="109727"/>
                </a:lnTo>
                <a:lnTo>
                  <a:pt x="1325879" y="103631"/>
                </a:lnTo>
                <a:lnTo>
                  <a:pt x="1325879" y="102107"/>
                </a:lnTo>
                <a:lnTo>
                  <a:pt x="1324355" y="99060"/>
                </a:lnTo>
                <a:lnTo>
                  <a:pt x="1321307" y="103631"/>
                </a:lnTo>
                <a:lnTo>
                  <a:pt x="1318259" y="106679"/>
                </a:lnTo>
                <a:close/>
              </a:path>
              <a:path w="1842515" h="138684">
                <a:moveTo>
                  <a:pt x="1261871" y="86868"/>
                </a:moveTo>
                <a:lnTo>
                  <a:pt x="1292351" y="86868"/>
                </a:lnTo>
                <a:lnTo>
                  <a:pt x="1298447" y="82296"/>
                </a:lnTo>
                <a:lnTo>
                  <a:pt x="1257299" y="82296"/>
                </a:lnTo>
                <a:lnTo>
                  <a:pt x="1258823" y="88392"/>
                </a:lnTo>
                <a:lnTo>
                  <a:pt x="1261871" y="86868"/>
                </a:lnTo>
                <a:close/>
              </a:path>
              <a:path w="1842515" h="138684">
                <a:moveTo>
                  <a:pt x="1248155" y="105155"/>
                </a:moveTo>
                <a:lnTo>
                  <a:pt x="1239011" y="105155"/>
                </a:lnTo>
                <a:lnTo>
                  <a:pt x="1237487" y="103631"/>
                </a:lnTo>
                <a:lnTo>
                  <a:pt x="1239011" y="100584"/>
                </a:lnTo>
                <a:lnTo>
                  <a:pt x="1267967" y="15240"/>
                </a:lnTo>
                <a:lnTo>
                  <a:pt x="1267967" y="16763"/>
                </a:lnTo>
                <a:lnTo>
                  <a:pt x="1268882" y="14935"/>
                </a:lnTo>
                <a:lnTo>
                  <a:pt x="1269491" y="13716"/>
                </a:lnTo>
                <a:lnTo>
                  <a:pt x="1271015" y="7620"/>
                </a:lnTo>
                <a:lnTo>
                  <a:pt x="1266443" y="7620"/>
                </a:lnTo>
                <a:lnTo>
                  <a:pt x="1263395" y="10668"/>
                </a:lnTo>
                <a:lnTo>
                  <a:pt x="1261871" y="13716"/>
                </a:lnTo>
                <a:lnTo>
                  <a:pt x="1231391" y="99060"/>
                </a:lnTo>
                <a:lnTo>
                  <a:pt x="1231391" y="108203"/>
                </a:lnTo>
                <a:lnTo>
                  <a:pt x="1234439" y="109727"/>
                </a:lnTo>
                <a:lnTo>
                  <a:pt x="1237487" y="111251"/>
                </a:lnTo>
                <a:lnTo>
                  <a:pt x="1248155" y="111251"/>
                </a:lnTo>
                <a:lnTo>
                  <a:pt x="1248155" y="105155"/>
                </a:lnTo>
                <a:close/>
              </a:path>
              <a:path w="1842515" h="138684">
                <a:moveTo>
                  <a:pt x="1662683" y="13716"/>
                </a:moveTo>
                <a:lnTo>
                  <a:pt x="1663700" y="11683"/>
                </a:lnTo>
                <a:lnTo>
                  <a:pt x="1664207" y="10668"/>
                </a:lnTo>
                <a:lnTo>
                  <a:pt x="1665731" y="10668"/>
                </a:lnTo>
                <a:lnTo>
                  <a:pt x="1670303" y="9144"/>
                </a:lnTo>
                <a:lnTo>
                  <a:pt x="1674875" y="10668"/>
                </a:lnTo>
                <a:lnTo>
                  <a:pt x="1676399" y="3048"/>
                </a:lnTo>
                <a:lnTo>
                  <a:pt x="1664207" y="3048"/>
                </a:lnTo>
                <a:lnTo>
                  <a:pt x="1662683" y="12192"/>
                </a:lnTo>
                <a:lnTo>
                  <a:pt x="1662683" y="13716"/>
                </a:lnTo>
                <a:close/>
              </a:path>
              <a:path w="1842515" h="138684">
                <a:moveTo>
                  <a:pt x="1664207" y="22859"/>
                </a:moveTo>
                <a:lnTo>
                  <a:pt x="1662683" y="21335"/>
                </a:lnTo>
                <a:lnTo>
                  <a:pt x="1664207" y="28955"/>
                </a:lnTo>
                <a:lnTo>
                  <a:pt x="1670303" y="28955"/>
                </a:lnTo>
                <a:lnTo>
                  <a:pt x="1664207" y="22859"/>
                </a:lnTo>
                <a:close/>
              </a:path>
              <a:path w="1842515" h="138684">
                <a:moveTo>
                  <a:pt x="1656587" y="10668"/>
                </a:moveTo>
                <a:lnTo>
                  <a:pt x="1655063" y="16763"/>
                </a:lnTo>
                <a:lnTo>
                  <a:pt x="1656587" y="21335"/>
                </a:lnTo>
                <a:lnTo>
                  <a:pt x="1659635" y="25907"/>
                </a:lnTo>
                <a:lnTo>
                  <a:pt x="1664207" y="28955"/>
                </a:lnTo>
                <a:lnTo>
                  <a:pt x="1662683" y="21335"/>
                </a:lnTo>
                <a:lnTo>
                  <a:pt x="1664207" y="22859"/>
                </a:lnTo>
                <a:lnTo>
                  <a:pt x="1670303" y="28955"/>
                </a:lnTo>
                <a:lnTo>
                  <a:pt x="1676399" y="28955"/>
                </a:lnTo>
                <a:lnTo>
                  <a:pt x="1674875" y="22859"/>
                </a:lnTo>
                <a:lnTo>
                  <a:pt x="1676399" y="28955"/>
                </a:lnTo>
                <a:lnTo>
                  <a:pt x="1680971" y="25907"/>
                </a:lnTo>
                <a:lnTo>
                  <a:pt x="1677923" y="16763"/>
                </a:lnTo>
                <a:lnTo>
                  <a:pt x="1677923" y="15240"/>
                </a:lnTo>
                <a:lnTo>
                  <a:pt x="1680971" y="25907"/>
                </a:lnTo>
                <a:lnTo>
                  <a:pt x="1684019" y="21335"/>
                </a:lnTo>
                <a:lnTo>
                  <a:pt x="1684019" y="10668"/>
                </a:lnTo>
                <a:lnTo>
                  <a:pt x="1680971" y="6096"/>
                </a:lnTo>
                <a:lnTo>
                  <a:pt x="1677923" y="13716"/>
                </a:lnTo>
                <a:lnTo>
                  <a:pt x="1676399" y="3048"/>
                </a:lnTo>
                <a:lnTo>
                  <a:pt x="1674875" y="10668"/>
                </a:lnTo>
                <a:lnTo>
                  <a:pt x="1673351" y="10668"/>
                </a:lnTo>
                <a:lnTo>
                  <a:pt x="1676399" y="12192"/>
                </a:lnTo>
                <a:lnTo>
                  <a:pt x="1677669" y="16002"/>
                </a:lnTo>
                <a:lnTo>
                  <a:pt x="1677923" y="19811"/>
                </a:lnTo>
                <a:lnTo>
                  <a:pt x="1676399" y="21335"/>
                </a:lnTo>
                <a:lnTo>
                  <a:pt x="1673351" y="22859"/>
                </a:lnTo>
                <a:lnTo>
                  <a:pt x="1665731" y="22859"/>
                </a:lnTo>
                <a:lnTo>
                  <a:pt x="1663700" y="21843"/>
                </a:lnTo>
                <a:lnTo>
                  <a:pt x="1662683" y="19811"/>
                </a:lnTo>
                <a:lnTo>
                  <a:pt x="1662683" y="12192"/>
                </a:lnTo>
                <a:lnTo>
                  <a:pt x="1664207" y="3048"/>
                </a:lnTo>
                <a:lnTo>
                  <a:pt x="1659635" y="6096"/>
                </a:lnTo>
                <a:lnTo>
                  <a:pt x="1656587" y="10668"/>
                </a:lnTo>
                <a:close/>
              </a:path>
              <a:path w="1842515" h="138684">
                <a:moveTo>
                  <a:pt x="641603" y="16763"/>
                </a:moveTo>
                <a:lnTo>
                  <a:pt x="641603" y="12192"/>
                </a:lnTo>
                <a:lnTo>
                  <a:pt x="643127" y="3048"/>
                </a:lnTo>
                <a:lnTo>
                  <a:pt x="638555" y="6096"/>
                </a:lnTo>
                <a:lnTo>
                  <a:pt x="635507" y="10668"/>
                </a:lnTo>
                <a:lnTo>
                  <a:pt x="638555" y="25907"/>
                </a:lnTo>
                <a:lnTo>
                  <a:pt x="643127" y="28955"/>
                </a:lnTo>
                <a:lnTo>
                  <a:pt x="641603" y="21335"/>
                </a:lnTo>
                <a:lnTo>
                  <a:pt x="643127" y="22859"/>
                </a:lnTo>
                <a:lnTo>
                  <a:pt x="649223" y="28955"/>
                </a:lnTo>
                <a:lnTo>
                  <a:pt x="655319" y="28955"/>
                </a:lnTo>
                <a:lnTo>
                  <a:pt x="656843" y="19811"/>
                </a:lnTo>
                <a:lnTo>
                  <a:pt x="653795" y="22859"/>
                </a:lnTo>
                <a:lnTo>
                  <a:pt x="655319" y="21335"/>
                </a:lnTo>
                <a:lnTo>
                  <a:pt x="652271" y="22859"/>
                </a:lnTo>
                <a:lnTo>
                  <a:pt x="644651" y="22859"/>
                </a:lnTo>
                <a:lnTo>
                  <a:pt x="642620" y="21843"/>
                </a:lnTo>
                <a:lnTo>
                  <a:pt x="641603" y="19811"/>
                </a:lnTo>
                <a:lnTo>
                  <a:pt x="641603" y="16763"/>
                </a:lnTo>
                <a:close/>
              </a:path>
              <a:path w="1842515" h="138684">
                <a:moveTo>
                  <a:pt x="662939" y="16763"/>
                </a:moveTo>
                <a:lnTo>
                  <a:pt x="662939" y="10668"/>
                </a:lnTo>
                <a:lnTo>
                  <a:pt x="659891" y="6096"/>
                </a:lnTo>
                <a:lnTo>
                  <a:pt x="655319" y="3048"/>
                </a:lnTo>
                <a:lnTo>
                  <a:pt x="643127" y="3048"/>
                </a:lnTo>
                <a:lnTo>
                  <a:pt x="641603" y="12192"/>
                </a:lnTo>
                <a:lnTo>
                  <a:pt x="641603" y="13716"/>
                </a:lnTo>
                <a:lnTo>
                  <a:pt x="642620" y="11683"/>
                </a:lnTo>
                <a:lnTo>
                  <a:pt x="643127" y="10668"/>
                </a:lnTo>
                <a:lnTo>
                  <a:pt x="644651" y="10668"/>
                </a:lnTo>
                <a:lnTo>
                  <a:pt x="649223" y="9144"/>
                </a:lnTo>
                <a:lnTo>
                  <a:pt x="653795" y="10668"/>
                </a:lnTo>
                <a:lnTo>
                  <a:pt x="656843" y="13716"/>
                </a:lnTo>
                <a:lnTo>
                  <a:pt x="655319" y="12192"/>
                </a:lnTo>
                <a:lnTo>
                  <a:pt x="656589" y="16002"/>
                </a:lnTo>
                <a:lnTo>
                  <a:pt x="655319" y="19811"/>
                </a:lnTo>
                <a:lnTo>
                  <a:pt x="656843" y="19811"/>
                </a:lnTo>
                <a:lnTo>
                  <a:pt x="655319" y="28955"/>
                </a:lnTo>
                <a:lnTo>
                  <a:pt x="659891" y="25907"/>
                </a:lnTo>
                <a:lnTo>
                  <a:pt x="656843" y="16763"/>
                </a:lnTo>
                <a:lnTo>
                  <a:pt x="656843" y="15240"/>
                </a:lnTo>
                <a:lnTo>
                  <a:pt x="659891" y="25907"/>
                </a:lnTo>
                <a:lnTo>
                  <a:pt x="662939" y="21335"/>
                </a:lnTo>
                <a:lnTo>
                  <a:pt x="662939" y="167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41452" y="7421879"/>
            <a:ext cx="65531" cy="370164"/>
          </a:xfrm>
          <a:custGeom>
            <a:avLst/>
            <a:gdLst/>
            <a:ahLst/>
            <a:cxnLst/>
            <a:rect l="l" t="t" r="r" b="b"/>
            <a:pathLst>
              <a:path w="65531" h="370164">
                <a:moveTo>
                  <a:pt x="65531" y="0"/>
                </a:moveTo>
                <a:lnTo>
                  <a:pt x="1691" y="0"/>
                </a:lnTo>
                <a:lnTo>
                  <a:pt x="1691" y="370164"/>
                </a:lnTo>
                <a:lnTo>
                  <a:pt x="65531" y="370164"/>
                </a:lnTo>
                <a:lnTo>
                  <a:pt x="65531" y="0"/>
                </a:lnTo>
                <a:close/>
              </a:path>
            </a:pathLst>
          </a:custGeom>
          <a:solidFill>
            <a:srgbClr val="83AC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54935" y="7421879"/>
            <a:ext cx="65364" cy="370164"/>
          </a:xfrm>
          <a:custGeom>
            <a:avLst/>
            <a:gdLst/>
            <a:ahLst/>
            <a:cxnLst/>
            <a:rect l="l" t="t" r="r" b="b"/>
            <a:pathLst>
              <a:path w="65364" h="370164">
                <a:moveTo>
                  <a:pt x="65364" y="0"/>
                </a:moveTo>
                <a:lnTo>
                  <a:pt x="0" y="0"/>
                </a:lnTo>
                <a:lnTo>
                  <a:pt x="0" y="370164"/>
                </a:lnTo>
                <a:lnTo>
                  <a:pt x="65364" y="370164"/>
                </a:lnTo>
                <a:lnTo>
                  <a:pt x="65364" y="0"/>
                </a:lnTo>
                <a:close/>
              </a:path>
            </a:pathLst>
          </a:custGeom>
          <a:solidFill>
            <a:srgbClr val="83AC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20300" y="7421712"/>
            <a:ext cx="3121151" cy="370331"/>
          </a:xfrm>
          <a:custGeom>
            <a:avLst/>
            <a:gdLst/>
            <a:ahLst/>
            <a:cxnLst/>
            <a:rect l="l" t="t" r="r" b="b"/>
            <a:pathLst>
              <a:path w="3121151" h="370331">
                <a:moveTo>
                  <a:pt x="3121151" y="167"/>
                </a:moveTo>
                <a:lnTo>
                  <a:pt x="0" y="167"/>
                </a:lnTo>
                <a:lnTo>
                  <a:pt x="0" y="370331"/>
                </a:lnTo>
                <a:lnTo>
                  <a:pt x="3121151" y="370331"/>
                </a:lnTo>
                <a:lnTo>
                  <a:pt x="3121151" y="167"/>
                </a:lnTo>
                <a:close/>
              </a:path>
            </a:pathLst>
          </a:custGeom>
          <a:solidFill>
            <a:srgbClr val="83AC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54768" y="7417902"/>
            <a:ext cx="3252215" cy="0"/>
          </a:xfrm>
          <a:custGeom>
            <a:avLst/>
            <a:gdLst/>
            <a:ahLst/>
            <a:cxnLst/>
            <a:rect l="l" t="t" r="r" b="b"/>
            <a:pathLst>
              <a:path w="3252215">
                <a:moveTo>
                  <a:pt x="0" y="0"/>
                </a:moveTo>
                <a:lnTo>
                  <a:pt x="325221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50958" y="7415616"/>
            <a:ext cx="0" cy="382524"/>
          </a:xfrm>
          <a:custGeom>
            <a:avLst/>
            <a:gdLst/>
            <a:ahLst/>
            <a:cxnLst/>
            <a:rect l="l" t="t" r="r" b="b"/>
            <a:pathLst>
              <a:path h="382524">
                <a:moveTo>
                  <a:pt x="0" y="0"/>
                </a:moveTo>
                <a:lnTo>
                  <a:pt x="0" y="382524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54768" y="7795854"/>
            <a:ext cx="3252215" cy="0"/>
          </a:xfrm>
          <a:custGeom>
            <a:avLst/>
            <a:gdLst/>
            <a:ahLst/>
            <a:cxnLst/>
            <a:rect l="l" t="t" r="r" b="b"/>
            <a:pathLst>
              <a:path w="3252215">
                <a:moveTo>
                  <a:pt x="0" y="0"/>
                </a:moveTo>
                <a:lnTo>
                  <a:pt x="325221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10794" y="7415616"/>
            <a:ext cx="0" cy="382524"/>
          </a:xfrm>
          <a:custGeom>
            <a:avLst/>
            <a:gdLst/>
            <a:ahLst/>
            <a:cxnLst/>
            <a:rect l="l" t="t" r="r" b="b"/>
            <a:pathLst>
              <a:path h="382524">
                <a:moveTo>
                  <a:pt x="0" y="0"/>
                </a:moveTo>
                <a:lnTo>
                  <a:pt x="0" y="382524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05460" y="8174735"/>
            <a:ext cx="65531" cy="370164"/>
          </a:xfrm>
          <a:custGeom>
            <a:avLst/>
            <a:gdLst/>
            <a:ahLst/>
            <a:cxnLst/>
            <a:rect l="l" t="t" r="r" b="b"/>
            <a:pathLst>
              <a:path w="65531" h="370164">
                <a:moveTo>
                  <a:pt x="65531" y="0"/>
                </a:moveTo>
                <a:lnTo>
                  <a:pt x="1691" y="0"/>
                </a:lnTo>
                <a:lnTo>
                  <a:pt x="1691" y="370164"/>
                </a:lnTo>
                <a:lnTo>
                  <a:pt x="65531" y="370164"/>
                </a:lnTo>
                <a:lnTo>
                  <a:pt x="65531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74747" y="8174735"/>
            <a:ext cx="65364" cy="370164"/>
          </a:xfrm>
          <a:custGeom>
            <a:avLst/>
            <a:gdLst/>
            <a:ahLst/>
            <a:cxnLst/>
            <a:rect l="l" t="t" r="r" b="b"/>
            <a:pathLst>
              <a:path w="65364" h="370164">
                <a:moveTo>
                  <a:pt x="65364" y="0"/>
                </a:moveTo>
                <a:lnTo>
                  <a:pt x="0" y="0"/>
                </a:lnTo>
                <a:lnTo>
                  <a:pt x="0" y="370164"/>
                </a:lnTo>
                <a:lnTo>
                  <a:pt x="65364" y="370164"/>
                </a:lnTo>
                <a:lnTo>
                  <a:pt x="65364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40112" y="8174568"/>
            <a:ext cx="3165347" cy="370331"/>
          </a:xfrm>
          <a:custGeom>
            <a:avLst/>
            <a:gdLst/>
            <a:ahLst/>
            <a:cxnLst/>
            <a:rect l="l" t="t" r="r" b="b"/>
            <a:pathLst>
              <a:path w="3165347" h="370331">
                <a:moveTo>
                  <a:pt x="3165347" y="167"/>
                </a:moveTo>
                <a:lnTo>
                  <a:pt x="0" y="167"/>
                </a:lnTo>
                <a:lnTo>
                  <a:pt x="0" y="370331"/>
                </a:lnTo>
                <a:lnTo>
                  <a:pt x="3165347" y="370331"/>
                </a:lnTo>
                <a:lnTo>
                  <a:pt x="3165347" y="167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74580" y="8170758"/>
            <a:ext cx="3297935" cy="0"/>
          </a:xfrm>
          <a:custGeom>
            <a:avLst/>
            <a:gdLst/>
            <a:ahLst/>
            <a:cxnLst/>
            <a:rect l="l" t="t" r="r" b="b"/>
            <a:pathLst>
              <a:path w="3297935">
                <a:moveTo>
                  <a:pt x="0" y="0"/>
                </a:moveTo>
                <a:lnTo>
                  <a:pt x="329793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70770" y="8168472"/>
            <a:ext cx="0" cy="382523"/>
          </a:xfrm>
          <a:custGeom>
            <a:avLst/>
            <a:gdLst/>
            <a:ahLst/>
            <a:cxnLst/>
            <a:rect l="l" t="t" r="r" b="b"/>
            <a:pathLst>
              <a:path h="382523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74580" y="8548710"/>
            <a:ext cx="3297935" cy="0"/>
          </a:xfrm>
          <a:custGeom>
            <a:avLst/>
            <a:gdLst/>
            <a:ahLst/>
            <a:cxnLst/>
            <a:rect l="l" t="t" r="r" b="b"/>
            <a:pathLst>
              <a:path w="3297935">
                <a:moveTo>
                  <a:pt x="0" y="0"/>
                </a:moveTo>
                <a:lnTo>
                  <a:pt x="329793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76326" y="8168472"/>
            <a:ext cx="0" cy="382523"/>
          </a:xfrm>
          <a:custGeom>
            <a:avLst/>
            <a:gdLst/>
            <a:ahLst/>
            <a:cxnLst/>
            <a:rect l="l" t="t" r="r" b="b"/>
            <a:pathLst>
              <a:path h="382523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4979" y="3498462"/>
            <a:ext cx="89915" cy="19571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532" y="606563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47320" y="651131"/>
            <a:ext cx="46637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   </a:t>
            </a:r>
            <a:r>
              <a:rPr sz="1250" b="1" i="1" spc="7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1656" y="908009"/>
            <a:ext cx="36815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   </a:t>
            </a:r>
            <a:r>
              <a:rPr sz="2400" b="1" i="1" spc="192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7644" y="1554185"/>
            <a:ext cx="3979565" cy="502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725"/>
              </a:lnSpc>
              <a:spcBef>
                <a:spcPts val="86"/>
              </a:spcBef>
            </a:pP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L</a:t>
            </a:r>
            <a:r>
              <a:rPr sz="2400" spc="4" baseline="3413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b</a:t>
            </a:r>
            <a:r>
              <a:rPr sz="2400" spc="-22" baseline="3413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(</a:t>
            </a:r>
            <a:r>
              <a:rPr sz="2400" spc="9" baseline="3413" dirty="0" smtClean="0">
                <a:solidFill>
                  <a:srgbClr val="5B9AD4"/>
                </a:solidFill>
                <a:latin typeface="Calibri"/>
                <a:cs typeface="Calibri"/>
              </a:rPr>
              <a:t>9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):</a:t>
            </a:r>
            <a:r>
              <a:rPr sz="2400" spc="-16" baseline="3413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De</a:t>
            </a:r>
            <a:r>
              <a:rPr sz="2400" spc="4" baseline="3413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2400" spc="4" baseline="3413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m</a:t>
            </a:r>
            <a:r>
              <a:rPr sz="2400" spc="4" baseline="3413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2400" spc="4" baseline="3413" dirty="0" smtClean="0">
                <a:solidFill>
                  <a:srgbClr val="5B9AD4"/>
                </a:solidFill>
                <a:latin typeface="Calibri"/>
                <a:cs typeface="Calibri"/>
              </a:rPr>
              <a:t>ati</a:t>
            </a:r>
            <a:r>
              <a:rPr sz="2400" spc="9" baseline="3413" dirty="0" smtClean="0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2400" spc="-94" baseline="3413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of</a:t>
            </a:r>
            <a:r>
              <a:rPr sz="2400" spc="-8" baseline="3413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400" spc="4" baseline="3413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he</a:t>
            </a:r>
            <a:r>
              <a:rPr sz="2400" spc="-21" baseline="3413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numb</a:t>
            </a:r>
            <a:r>
              <a:rPr sz="2400" spc="9" baseline="3413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2400" spc="-56" baseline="3413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of</a:t>
            </a:r>
            <a:r>
              <a:rPr sz="2400" spc="-8" baseline="3413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G</a:t>
            </a:r>
            <a:r>
              <a:rPr sz="2400" spc="-10" baseline="3413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+</a:t>
            </a:r>
            <a:r>
              <a:rPr sz="2400" spc="-2" baseline="3413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400" spc="0" baseline="3413" dirty="0" smtClean="0">
                <a:solidFill>
                  <a:srgbClr val="5B9AD4"/>
                </a:solidFill>
                <a:latin typeface="Calibri"/>
                <a:cs typeface="Calibri"/>
              </a:rPr>
              <a:t>C%</a:t>
            </a:r>
            <a:endParaRPr sz="1600">
              <a:latin typeface="Calibri"/>
              <a:cs typeface="Calibri"/>
            </a:endParaRPr>
          </a:p>
          <a:p>
            <a:pPr marL="1004354" marR="1021400" algn="ctr">
              <a:lnSpc>
                <a:spcPct val="101725"/>
              </a:lnSpc>
              <a:spcBef>
                <a:spcPts val="118"/>
              </a:spcBef>
            </a:pPr>
            <a:r>
              <a:rPr sz="1600" spc="-4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1600" spc="4" dirty="0" smtClean="0">
                <a:solidFill>
                  <a:srgbClr val="5B9AD4"/>
                </a:solidFill>
                <a:latin typeface="Calibri"/>
                <a:cs typeface="Calibri"/>
              </a:rPr>
              <a:t>ati</a:t>
            </a:r>
            <a:r>
              <a:rPr sz="1600" spc="0" dirty="0" smtClean="0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sz="1600" spc="-30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1600" spc="4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sz="1600" spc="0" dirty="0" smtClean="0">
                <a:solidFill>
                  <a:srgbClr val="5B9AD4"/>
                </a:solidFill>
                <a:latin typeface="Calibri"/>
                <a:cs typeface="Calibri"/>
              </a:rPr>
              <a:t>nd</a:t>
            </a:r>
            <a:r>
              <a:rPr sz="1600" spc="-2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1600" spc="0" dirty="0" smtClean="0">
                <a:solidFill>
                  <a:srgbClr val="5B9AD4"/>
                </a:solidFill>
                <a:latin typeface="Calibri"/>
                <a:cs typeface="Calibri"/>
              </a:rPr>
              <a:t>me</a:t>
            </a:r>
            <a:r>
              <a:rPr sz="1600" spc="4" dirty="0" smtClean="0">
                <a:solidFill>
                  <a:srgbClr val="5B9AD4"/>
                </a:solidFill>
                <a:latin typeface="Calibri"/>
                <a:cs typeface="Calibri"/>
              </a:rPr>
              <a:t>lti</a:t>
            </a:r>
            <a:r>
              <a:rPr sz="1600" spc="0" dirty="0" smtClean="0">
                <a:solidFill>
                  <a:srgbClr val="5B9AD4"/>
                </a:solidFill>
                <a:latin typeface="Calibri"/>
                <a:cs typeface="Calibri"/>
              </a:rPr>
              <a:t>ng</a:t>
            </a:r>
            <a:r>
              <a:rPr sz="1600" spc="-49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1600" spc="0" dirty="0" smtClean="0">
                <a:solidFill>
                  <a:srgbClr val="5B9AD4"/>
                </a:solidFill>
                <a:latin typeface="Calibri"/>
                <a:cs typeface="Calibri"/>
              </a:rPr>
              <a:t>po</a:t>
            </a:r>
            <a:r>
              <a:rPr sz="1600" spc="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1600" spc="0" dirty="0" smtClean="0">
                <a:solidFill>
                  <a:srgbClr val="5B9AD4"/>
                </a:solidFill>
                <a:latin typeface="Calibri"/>
                <a:cs typeface="Calibri"/>
              </a:rPr>
              <a:t>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1656" y="2463632"/>
            <a:ext cx="5315190" cy="1607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6436" marR="15205">
              <a:lnSpc>
                <a:spcPts val="1320"/>
              </a:lnSpc>
              <a:spcBef>
                <a:spcPts val="66"/>
              </a:spcBef>
            </a:pPr>
            <a:r>
              <a:rPr sz="1800" spc="-9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G,</a:t>
            </a:r>
            <a:r>
              <a:rPr sz="1800" spc="-4" baseline="2275" dirty="0" smtClean="0">
                <a:latin typeface="Calibri"/>
                <a:cs typeface="Calibri"/>
              </a:rPr>
              <a:t> C</a:t>
            </a:r>
            <a:r>
              <a:rPr sz="1800" spc="0" baseline="2275" dirty="0" smtClean="0">
                <a:latin typeface="Calibri"/>
                <a:cs typeface="Calibri"/>
              </a:rPr>
              <a:t>,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A,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ios </a:t>
            </a:r>
            <a:r>
              <a:rPr sz="1800" spc="-9" baseline="2275" dirty="0" smtClean="0">
                <a:latin typeface="Calibri"/>
                <a:cs typeface="Calibri"/>
              </a:rPr>
              <a:t>ar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25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co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-9" baseline="2275" dirty="0" smtClean="0"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latin typeface="Calibri"/>
                <a:cs typeface="Calibri"/>
              </a:rPr>
              <a:t>t</a:t>
            </a:r>
            <a:r>
              <a:rPr sz="1800" b="1" spc="-4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0" baseline="2275" dirty="0" smtClean="0">
                <a:latin typeface="Calibri"/>
                <a:cs typeface="Calibri"/>
              </a:rPr>
              <a:t>t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in </a:t>
            </a:r>
            <a:r>
              <a:rPr sz="1800" spc="4" baseline="2275" dirty="0" smtClean="0">
                <a:latin typeface="Calibri"/>
                <a:cs typeface="Calibri"/>
              </a:rPr>
              <a:t>DN</a:t>
            </a:r>
            <a:r>
              <a:rPr sz="1800" spc="0" baseline="2275" dirty="0" smtClean="0">
                <a:latin typeface="Calibri"/>
                <a:cs typeface="Calibri"/>
              </a:rPr>
              <a:t>A,</a:t>
            </a:r>
            <a:r>
              <a:rPr sz="1800" spc="-4" baseline="2275" dirty="0" smtClean="0">
                <a:latin typeface="Calibri"/>
                <a:cs typeface="Calibri"/>
              </a:rPr>
              <a:t> w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4" baseline="2275" dirty="0" smtClean="0">
                <a:latin typeface="Calibri"/>
                <a:cs typeface="Calibri"/>
              </a:rPr>
              <a:t>c</a:t>
            </a:r>
            <a:r>
              <a:rPr sz="1800" spc="0" baseline="2275" dirty="0" smtClean="0">
                <a:latin typeface="Calibri"/>
                <a:cs typeface="Calibri"/>
              </a:rPr>
              <a:t>h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is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4" baseline="2275" dirty="0" smtClean="0">
                <a:latin typeface="Calibri"/>
                <a:cs typeface="Calibri"/>
              </a:rPr>
              <a:t>x</a:t>
            </a:r>
            <a:r>
              <a:rPr sz="1800" spc="0" baseline="2275" dirty="0" smtClean="0">
                <a:latin typeface="Calibri"/>
                <a:cs typeface="Calibri"/>
              </a:rPr>
              <a:t>ed in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livi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DN</a:t>
            </a:r>
            <a:r>
              <a:rPr sz="1800" spc="0" baseline="2275" dirty="0" smtClean="0">
                <a:latin typeface="Calibri"/>
                <a:cs typeface="Calibri"/>
              </a:rPr>
              <a:t>A. It</a:t>
            </a:r>
            <a:r>
              <a:rPr sz="1800" spc="4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can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928"/>
              </a:lnSpc>
            </a:pPr>
            <a:r>
              <a:rPr sz="1200" spc="0" dirty="0" smtClean="0">
                <a:latin typeface="Calibri"/>
                <a:cs typeface="Calibri"/>
              </a:rPr>
              <a:t>co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34" dirty="0" smtClean="0">
                <a:latin typeface="Calibri"/>
                <a:cs typeface="Calibri"/>
              </a:rPr>
              <a:t> </a:t>
            </a:r>
            <a:r>
              <a:rPr sz="1200" b="1" spc="-9" dirty="0" smtClean="0">
                <a:latin typeface="Calibri"/>
                <a:cs typeface="Calibri"/>
              </a:rPr>
              <a:t>G</a:t>
            </a:r>
            <a:r>
              <a:rPr sz="1200" b="1" spc="0" dirty="0" smtClean="0">
                <a:latin typeface="Calibri"/>
                <a:cs typeface="Calibri"/>
              </a:rPr>
              <a:t>C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c</a:t>
            </a:r>
            <a:r>
              <a:rPr sz="1200" b="1" spc="-9" dirty="0" smtClean="0">
                <a:latin typeface="Calibri"/>
                <a:cs typeface="Calibri"/>
              </a:rPr>
              <a:t>o</a:t>
            </a:r>
            <a:r>
              <a:rPr sz="1200" b="1" spc="4" dirty="0" smtClean="0">
                <a:latin typeface="Calibri"/>
                <a:cs typeface="Calibri"/>
              </a:rPr>
              <a:t>nt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p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0" dirty="0" smtClean="0">
                <a:latin typeface="Calibri"/>
                <a:cs typeface="Calibri"/>
              </a:rPr>
              <a:t>c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nt</a:t>
            </a:r>
            <a:r>
              <a:rPr sz="1200" b="1" spc="-4" dirty="0" smtClean="0">
                <a:latin typeface="Calibri"/>
                <a:cs typeface="Calibri"/>
              </a:rPr>
              <a:t>ag</a:t>
            </a:r>
            <a:r>
              <a:rPr sz="1200" b="1" spc="0" dirty="0" smtClean="0">
                <a:latin typeface="Calibri"/>
                <a:cs typeface="Calibri"/>
              </a:rPr>
              <a:t>e of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GC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 al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ost</a:t>
            </a:r>
            <a:r>
              <a:rPr sz="1200" spc="19" dirty="0" smtClean="0">
                <a:latin typeface="Calibri"/>
                <a:cs typeface="Calibri"/>
              </a:rPr>
              <a:t> </a:t>
            </a:r>
            <a:r>
              <a:rPr sz="1200" u="sng" spc="0" dirty="0" smtClean="0">
                <a:latin typeface="Calibri"/>
                <a:cs typeface="Calibri"/>
              </a:rPr>
              <a:t>co</a:t>
            </a:r>
            <a:r>
              <a:rPr sz="1200" u="sng" spc="4" dirty="0" smtClean="0">
                <a:latin typeface="Calibri"/>
                <a:cs typeface="Calibri"/>
              </a:rPr>
              <a:t>n</a:t>
            </a:r>
            <a:r>
              <a:rPr sz="1200" u="sng" spc="-14" dirty="0" smtClean="0">
                <a:latin typeface="Calibri"/>
                <a:cs typeface="Calibri"/>
              </a:rPr>
              <a:t>s</a:t>
            </a:r>
            <a:r>
              <a:rPr sz="1200" u="sng" spc="4" dirty="0" smtClean="0">
                <a:latin typeface="Calibri"/>
                <a:cs typeface="Calibri"/>
              </a:rPr>
              <a:t>t</a:t>
            </a:r>
            <a:r>
              <a:rPr sz="1200" u="sng" spc="0" dirty="0" smtClean="0">
                <a:latin typeface="Calibri"/>
                <a:cs typeface="Calibri"/>
              </a:rPr>
              <a:t>a</a:t>
            </a:r>
            <a:r>
              <a:rPr sz="1200" u="sng" spc="-4" dirty="0" smtClean="0">
                <a:latin typeface="Calibri"/>
                <a:cs typeface="Calibri"/>
              </a:rPr>
              <a:t>n</a:t>
            </a:r>
            <a:r>
              <a:rPr sz="1200" u="sng" spc="0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rom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D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r.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is class is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im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g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c similari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ies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een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org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isms. 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ma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ion m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s a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59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PC</a:t>
            </a:r>
            <a:r>
              <a:rPr sz="1200" b="1" spc="-14" dirty="0" smtClean="0">
                <a:latin typeface="Calibri"/>
                <a:cs typeface="Calibri"/>
              </a:rPr>
              <a:t>R</a:t>
            </a:r>
            <a:r>
              <a:rPr sz="1200" b="1" spc="0" dirty="0" smtClean="0">
                <a:latin typeface="Calibri"/>
                <a:cs typeface="Calibri"/>
              </a:rPr>
              <a:t>,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DNA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\ DN</a:t>
            </a:r>
            <a:r>
              <a:rPr sz="1200" b="1" spc="4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,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D</a:t>
            </a:r>
            <a:r>
              <a:rPr sz="1200" b="1" spc="-9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A</a:t>
            </a:r>
            <a:r>
              <a:rPr sz="1200" b="1" spc="1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\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R</a:t>
            </a:r>
            <a:r>
              <a:rPr sz="1200" b="1" spc="-9" dirty="0" smtClean="0">
                <a:latin typeface="Calibri"/>
                <a:cs typeface="Calibri"/>
              </a:rPr>
              <a:t>N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44381" indent="138683">
              <a:lnSpc>
                <a:spcPct val="101725"/>
              </a:lnSpc>
              <a:spcBef>
                <a:spcPts val="992"/>
              </a:spcBef>
            </a:pP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ec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le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can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ered </a:t>
            </a:r>
            <a:r>
              <a:rPr sz="1200" spc="2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266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-14" dirty="0" smtClean="0">
                <a:latin typeface="Calibri"/>
                <a:cs typeface="Calibri"/>
              </a:rPr>
              <a:t>m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9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4" dirty="0" smtClean="0">
                <a:latin typeface="Calibri"/>
                <a:cs typeface="Calibri"/>
              </a:rPr>
              <a:t>t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4" dirty="0" smtClean="0">
                <a:latin typeface="Calibri"/>
                <a:cs typeface="Calibri"/>
              </a:rPr>
              <a:t>bl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9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m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4" dirty="0" smtClean="0">
                <a:latin typeface="Calibri"/>
                <a:cs typeface="Calibri"/>
              </a:rPr>
              <a:t>l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c</a:t>
            </a:r>
            <a:r>
              <a:rPr sz="1200" b="1" spc="4" dirty="0" smtClean="0">
                <a:latin typeface="Calibri"/>
                <a:cs typeface="Calibri"/>
              </a:rPr>
              <a:t>ul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4" dirty="0" smtClean="0">
                <a:latin typeface="Calibri"/>
                <a:cs typeface="Calibri"/>
              </a:rPr>
              <a:t>u</a:t>
            </a:r>
            <a:r>
              <a:rPr sz="1200" b="1" spc="0" dirty="0" smtClean="0">
                <a:latin typeface="Calibri"/>
                <a:cs typeface="Calibri"/>
              </a:rPr>
              <a:t>n </a:t>
            </a:r>
            <a:r>
              <a:rPr sz="1200" b="1" spc="171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l </a:t>
            </a:r>
            <a:r>
              <a:rPr sz="1200" b="1" spc="-4" dirty="0" smtClean="0">
                <a:latin typeface="Calibri"/>
                <a:cs typeface="Calibri"/>
              </a:rPr>
              <a:t>t</a:t>
            </a:r>
            <a:r>
              <a:rPr sz="1200" b="1" spc="4" dirty="0" smtClean="0">
                <a:latin typeface="Calibri"/>
                <a:cs typeface="Calibri"/>
              </a:rPr>
              <a:t>h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4" dirty="0" smtClean="0">
                <a:latin typeface="Calibri"/>
                <a:cs typeface="Calibri"/>
              </a:rPr>
              <a:t>70</a:t>
            </a:r>
            <a:r>
              <a:rPr sz="1200" b="1" spc="-4" dirty="0" smtClean="0">
                <a:latin typeface="Calibri"/>
                <a:cs typeface="Calibri"/>
              </a:rPr>
              <a:t>'</a:t>
            </a:r>
            <a:r>
              <a:rPr sz="1200" b="1" spc="9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. 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W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n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D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qu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ed 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5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ea</a:t>
            </a:r>
            <a:r>
              <a:rPr sz="1200" spc="-4" dirty="0" smtClean="0">
                <a:latin typeface="Calibri"/>
                <a:cs typeface="Calibri"/>
              </a:rPr>
              <a:t>k</a:t>
            </a:r>
            <a:r>
              <a:rPr sz="1200" spc="0" dirty="0" smtClean="0">
                <a:latin typeface="Calibri"/>
                <a:cs typeface="Calibri"/>
              </a:rPr>
              <a:t>en 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lly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eak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b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ecome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ara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b</a:t>
            </a:r>
            <a:r>
              <a:rPr sz="1200" spc="0" dirty="0" smtClean="0">
                <a:latin typeface="Calibri"/>
                <a:cs typeface="Calibri"/>
              </a:rPr>
              <a:t>y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cess called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1656" y="4400636"/>
            <a:ext cx="5309274" cy="1108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9" baseline="2275" dirty="0" smtClean="0">
                <a:latin typeface="Calibri"/>
                <a:cs typeface="Calibri"/>
              </a:rPr>
              <a:t>m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tu</a:t>
            </a:r>
            <a:r>
              <a:rPr sz="1800" spc="0" baseline="2275" dirty="0" smtClean="0">
                <a:latin typeface="Calibri"/>
                <a:cs typeface="Calibri"/>
              </a:rPr>
              <a:t>re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f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w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4" baseline="2275" dirty="0" smtClean="0">
                <a:latin typeface="Calibri"/>
                <a:cs typeface="Calibri"/>
              </a:rPr>
              <a:t>c</a:t>
            </a:r>
            <a:r>
              <a:rPr sz="1800" spc="0" baseline="2275" dirty="0" smtClean="0">
                <a:latin typeface="Calibri"/>
                <a:cs typeface="Calibri"/>
              </a:rPr>
              <a:t>h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0" baseline="2275" dirty="0" smtClean="0">
                <a:latin typeface="Calibri"/>
                <a:cs typeface="Calibri"/>
              </a:rPr>
              <a:t>f of 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are</a:t>
            </a:r>
            <a:r>
              <a:rPr sz="1800" spc="2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ub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ra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d </a:t>
            </a:r>
            <a:r>
              <a:rPr sz="1800" spc="4" baseline="2275" dirty="0" smtClean="0">
                <a:latin typeface="Calibri"/>
                <a:cs typeface="Calibri"/>
              </a:rPr>
              <a:t> h</a:t>
            </a:r>
            <a:r>
              <a:rPr sz="1800" spc="0" baseline="2275" dirty="0" smtClean="0">
                <a:latin typeface="Calibri"/>
                <a:cs typeface="Calibri"/>
              </a:rPr>
              <a:t>alf</a:t>
            </a:r>
            <a:r>
              <a:rPr sz="1800" spc="4" baseline="2275" dirty="0" smtClean="0">
                <a:latin typeface="Calibri"/>
                <a:cs typeface="Calibri"/>
              </a:rPr>
              <a:t>-</a:t>
            </a:r>
            <a:r>
              <a:rPr sz="1800" spc="0" baseline="2275" dirty="0" smtClean="0">
                <a:latin typeface="Calibri"/>
                <a:cs typeface="Calibri"/>
              </a:rPr>
              <a:t>si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gl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d 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called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b="1" spc="-4" dirty="0" smtClean="0">
                <a:latin typeface="Calibri"/>
                <a:cs typeface="Calibri"/>
              </a:rPr>
              <a:t>Me</a:t>
            </a:r>
            <a:r>
              <a:rPr sz="1200" b="1" spc="4" dirty="0" smtClean="0">
                <a:latin typeface="Calibri"/>
                <a:cs typeface="Calibri"/>
              </a:rPr>
              <a:t>ltin</a:t>
            </a:r>
            <a:r>
              <a:rPr sz="1200" b="1" spc="0" dirty="0" smtClean="0">
                <a:latin typeface="Calibri"/>
                <a:cs typeface="Calibri"/>
              </a:rPr>
              <a:t>g </a:t>
            </a:r>
            <a:r>
              <a:rPr sz="1200" b="1" spc="4" dirty="0" smtClean="0">
                <a:latin typeface="Calibri"/>
                <a:cs typeface="Calibri"/>
              </a:rPr>
              <a:t>t</a:t>
            </a:r>
            <a:r>
              <a:rPr sz="1200" b="1" spc="-4" dirty="0" smtClean="0">
                <a:latin typeface="Calibri"/>
                <a:cs typeface="Calibri"/>
              </a:rPr>
              <a:t>em</a:t>
            </a:r>
            <a:r>
              <a:rPr sz="1200" b="1" spc="4" dirty="0" smtClean="0">
                <a:latin typeface="Calibri"/>
                <a:cs typeface="Calibri"/>
              </a:rPr>
              <a:t>p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14" dirty="0" smtClean="0">
                <a:latin typeface="Calibri"/>
                <a:cs typeface="Calibri"/>
              </a:rPr>
              <a:t>t</a:t>
            </a:r>
            <a:r>
              <a:rPr sz="1200" b="1" spc="-4" dirty="0" smtClean="0">
                <a:latin typeface="Calibri"/>
                <a:cs typeface="Calibri"/>
              </a:rPr>
              <a:t>u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70650" marR="86208" indent="0" algn="ctr">
              <a:lnSpc>
                <a:spcPts val="1580"/>
              </a:lnSpc>
              <a:spcBef>
                <a:spcPts val="329"/>
              </a:spcBef>
            </a:pPr>
            <a:r>
              <a:rPr sz="1600" b="1" spc="0" dirty="0" smtClean="0">
                <a:latin typeface="Calibri"/>
                <a:cs typeface="Calibri"/>
              </a:rPr>
              <a:t>Tm</a:t>
            </a:r>
            <a:r>
              <a:rPr sz="1600" b="1" spc="-10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9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as</a:t>
            </a:r>
            <a:r>
              <a:rPr sz="1200" b="1" spc="0" dirty="0" smtClean="0">
                <a:latin typeface="Calibri"/>
                <a:cs typeface="Calibri"/>
              </a:rPr>
              <a:t>(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t</a:t>
            </a:r>
            <a:r>
              <a:rPr sz="1200" b="1" spc="4" dirty="0" smtClean="0">
                <a:latin typeface="Calibri"/>
                <a:cs typeface="Calibri"/>
              </a:rPr>
              <a:t>h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-4" dirty="0" smtClean="0">
                <a:latin typeface="Calibri"/>
                <a:cs typeface="Calibri"/>
              </a:rPr>
              <a:t>deg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4" dirty="0" smtClean="0">
                <a:latin typeface="Calibri"/>
                <a:cs typeface="Calibri"/>
              </a:rPr>
              <a:t> whi</a:t>
            </a:r>
            <a:r>
              <a:rPr sz="1200" b="1" spc="0" dirty="0" smtClean="0">
                <a:latin typeface="Calibri"/>
                <a:cs typeface="Calibri"/>
              </a:rPr>
              <a:t>ch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5</a:t>
            </a:r>
            <a:r>
              <a:rPr sz="1200" b="1" spc="-4" dirty="0" smtClean="0">
                <a:latin typeface="Calibri"/>
                <a:cs typeface="Calibri"/>
              </a:rPr>
              <a:t>0</a:t>
            </a:r>
            <a:r>
              <a:rPr sz="1200" b="1" spc="0" dirty="0" smtClean="0">
                <a:latin typeface="Calibri"/>
                <a:cs typeface="Calibri"/>
              </a:rPr>
              <a:t>%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d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-4" dirty="0" smtClean="0">
                <a:latin typeface="Calibri"/>
                <a:cs typeface="Calibri"/>
              </a:rPr>
              <a:t>u</a:t>
            </a:r>
            <a:r>
              <a:rPr sz="1200" b="1" spc="4" dirty="0" smtClean="0">
                <a:latin typeface="Calibri"/>
                <a:cs typeface="Calibri"/>
              </a:rPr>
              <a:t>bl</a:t>
            </a:r>
            <a:r>
              <a:rPr sz="1200" b="1" spc="0" dirty="0" smtClean="0">
                <a:latin typeface="Calibri"/>
                <a:cs typeface="Calibri"/>
              </a:rPr>
              <a:t>e s</a:t>
            </a:r>
            <a:r>
              <a:rPr sz="1200" b="1" spc="-4" dirty="0" smtClean="0">
                <a:latin typeface="Calibri"/>
                <a:cs typeface="Calibri"/>
              </a:rPr>
              <a:t>t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4" dirty="0" smtClean="0">
                <a:latin typeface="Calibri"/>
                <a:cs typeface="Calibri"/>
              </a:rPr>
              <a:t>nd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d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D</a:t>
            </a:r>
            <a:r>
              <a:rPr sz="1200" b="1" spc="-9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A</a:t>
            </a:r>
            <a:r>
              <a:rPr sz="1200" b="1" spc="9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an</a:t>
            </a:r>
            <a:r>
              <a:rPr sz="1200" b="1" spc="0" dirty="0" smtClean="0">
                <a:latin typeface="Calibri"/>
                <a:cs typeface="Calibri"/>
              </a:rPr>
              <a:t>d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5</a:t>
            </a:r>
            <a:r>
              <a:rPr sz="1200" b="1" spc="4" dirty="0" smtClean="0">
                <a:latin typeface="Calibri"/>
                <a:cs typeface="Calibri"/>
              </a:rPr>
              <a:t>0</a:t>
            </a:r>
            <a:r>
              <a:rPr sz="1200" b="1" spc="0" dirty="0" smtClean="0">
                <a:latin typeface="Calibri"/>
                <a:cs typeface="Calibri"/>
              </a:rPr>
              <a:t>%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of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m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0" dirty="0" smtClean="0">
                <a:latin typeface="Calibri"/>
                <a:cs typeface="Calibri"/>
              </a:rPr>
              <a:t>e s</a:t>
            </a:r>
            <a:r>
              <a:rPr sz="1200" b="1" spc="4" dirty="0" smtClean="0">
                <a:latin typeface="Calibri"/>
                <a:cs typeface="Calibri"/>
              </a:rPr>
              <a:t>in</a:t>
            </a:r>
            <a:r>
              <a:rPr sz="1200" b="1" spc="-4" dirty="0" smtClean="0">
                <a:latin typeface="Calibri"/>
                <a:cs typeface="Calibri"/>
              </a:rPr>
              <a:t>g</a:t>
            </a:r>
            <a:r>
              <a:rPr sz="1200" b="1" spc="4" dirty="0" smtClean="0">
                <a:latin typeface="Calibri"/>
                <a:cs typeface="Calibri"/>
              </a:rPr>
              <a:t>l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9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4" dirty="0" smtClean="0">
                <a:latin typeface="Calibri"/>
                <a:cs typeface="Calibri"/>
              </a:rPr>
              <a:t>tr</a:t>
            </a:r>
            <a:r>
              <a:rPr sz="1200" b="1" spc="-4" dirty="0" smtClean="0">
                <a:latin typeface="Calibri"/>
                <a:cs typeface="Calibri"/>
              </a:rPr>
              <a:t>an</a:t>
            </a:r>
            <a:r>
              <a:rPr sz="1200" b="1" spc="14" dirty="0" smtClean="0">
                <a:latin typeface="Calibri"/>
                <a:cs typeface="Calibri"/>
              </a:rPr>
              <a:t>d</a:t>
            </a:r>
            <a:r>
              <a:rPr sz="1200" b="1" spc="0" dirty="0" smtClean="0">
                <a:latin typeface="Calibri"/>
                <a:cs typeface="Calibri"/>
              </a:rPr>
              <a:t>)</a:t>
            </a:r>
            <a:r>
              <a:rPr sz="1200" b="1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101725"/>
              </a:lnSpc>
              <a:spcBef>
                <a:spcPts val="910"/>
              </a:spcBef>
            </a:pP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Th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m s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amp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e of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DNA 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nd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9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eve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200" b="1" spc="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-9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0256" y="5525300"/>
            <a:ext cx="101602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Arial"/>
                <a:cs typeface="Arial"/>
              </a:rPr>
              <a:t>•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8"/>
              </a:spcBef>
            </a:pPr>
            <a:r>
              <a:rPr sz="1200" spc="0" dirty="0" smtClean="0">
                <a:latin typeface="Arial"/>
                <a:cs typeface="Arial"/>
              </a:rPr>
              <a:t>•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8856" y="5534492"/>
            <a:ext cx="4766433" cy="548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320"/>
              </a:lnSpc>
              <a:spcBef>
                <a:spcPts val="66"/>
              </a:spcBef>
            </a:pPr>
            <a:r>
              <a:rPr sz="1800" b="1" spc="0" baseline="2275" dirty="0" smtClean="0">
                <a:latin typeface="Calibri"/>
                <a:cs typeface="Calibri"/>
              </a:rPr>
              <a:t>H</a:t>
            </a:r>
            <a:r>
              <a:rPr sz="1800" b="1" spc="-4" baseline="2275" dirty="0" smtClean="0">
                <a:latin typeface="Calibri"/>
                <a:cs typeface="Calibri"/>
              </a:rPr>
              <a:t>y</a:t>
            </a:r>
            <a:r>
              <a:rPr sz="1800" b="1" spc="4" baseline="2275" dirty="0" smtClean="0">
                <a:latin typeface="Calibri"/>
                <a:cs typeface="Calibri"/>
              </a:rPr>
              <a:t>dr</a:t>
            </a:r>
            <a:r>
              <a:rPr sz="1800" b="1" spc="0" baseline="2275" dirty="0" smtClean="0">
                <a:latin typeface="Calibri"/>
                <a:cs typeface="Calibri"/>
              </a:rPr>
              <a:t>o</a:t>
            </a:r>
            <a:r>
              <a:rPr sz="1800" b="1" spc="-4" baseline="2275" dirty="0" smtClean="0">
                <a:latin typeface="Calibri"/>
                <a:cs typeface="Calibri"/>
              </a:rPr>
              <a:t>ge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4" baseline="2275" dirty="0" smtClean="0">
                <a:latin typeface="Calibri"/>
                <a:cs typeface="Calibri"/>
              </a:rPr>
              <a:t> b</a:t>
            </a:r>
            <a:r>
              <a:rPr sz="1800" b="1" spc="0" baseline="2275" dirty="0" smtClean="0">
                <a:latin typeface="Calibri"/>
                <a:cs typeface="Calibri"/>
              </a:rPr>
              <a:t>o</a:t>
            </a:r>
            <a:r>
              <a:rPr sz="1800" b="1" spc="-4" baseline="2275" dirty="0" smtClean="0">
                <a:latin typeface="Calibri"/>
                <a:cs typeface="Calibri"/>
              </a:rPr>
              <a:t>n</a:t>
            </a:r>
            <a:r>
              <a:rPr sz="1800" b="1" spc="4" baseline="2275" dirty="0" smtClean="0">
                <a:latin typeface="Calibri"/>
                <a:cs typeface="Calibri"/>
              </a:rPr>
              <a:t>d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-4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w</a:t>
            </a:r>
            <a:r>
              <a:rPr sz="1800" b="1" spc="-4" baseline="2275" dirty="0" smtClean="0">
                <a:latin typeface="Calibri"/>
                <a:cs typeface="Calibri"/>
              </a:rPr>
              <a:t>i</a:t>
            </a:r>
            <a:r>
              <a:rPr sz="1800" b="1" spc="4" baseline="2275" dirty="0" smtClean="0">
                <a:latin typeface="Calibri"/>
                <a:cs typeface="Calibri"/>
              </a:rPr>
              <a:t>th</a:t>
            </a:r>
            <a:r>
              <a:rPr sz="1800" b="1" spc="-4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-4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th</a:t>
            </a:r>
            <a:r>
              <a:rPr sz="1800" b="1" spc="0" baseline="2275" dirty="0" smtClean="0">
                <a:latin typeface="Calibri"/>
                <a:cs typeface="Calibri"/>
              </a:rPr>
              <a:t>e s</a:t>
            </a:r>
            <a:r>
              <a:rPr sz="1800" b="1" spc="-4" baseline="2275" dirty="0" smtClean="0">
                <a:latin typeface="Calibri"/>
                <a:cs typeface="Calibri"/>
              </a:rPr>
              <a:t>t</a:t>
            </a:r>
            <a:r>
              <a:rPr sz="1800" b="1" spc="4" baseline="2275" dirty="0" smtClean="0">
                <a:latin typeface="Calibri"/>
                <a:cs typeface="Calibri"/>
              </a:rPr>
              <a:t>ru</a:t>
            </a:r>
            <a:r>
              <a:rPr sz="1800" b="1" spc="0" baseline="2275" dirty="0" smtClean="0">
                <a:latin typeface="Calibri"/>
                <a:cs typeface="Calibri"/>
              </a:rPr>
              <a:t>c</a:t>
            </a:r>
            <a:r>
              <a:rPr sz="1800" b="1" spc="-4" baseline="2275" dirty="0" smtClean="0">
                <a:latin typeface="Calibri"/>
                <a:cs typeface="Calibri"/>
              </a:rPr>
              <a:t>t</a:t>
            </a:r>
            <a:r>
              <a:rPr sz="1800" b="1" spc="4" baseline="2275" dirty="0" smtClean="0">
                <a:latin typeface="Calibri"/>
                <a:cs typeface="Calibri"/>
              </a:rPr>
              <a:t>ur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r>
              <a:rPr sz="1800" b="1" spc="-9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-4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th</a:t>
            </a:r>
            <a:r>
              <a:rPr sz="1800" b="1" spc="0" baseline="2275" dirty="0" smtClean="0">
                <a:latin typeface="Calibri"/>
                <a:cs typeface="Calibri"/>
              </a:rPr>
              <a:t>e s</a:t>
            </a:r>
            <a:r>
              <a:rPr sz="1800" b="1" spc="-4" baseline="2275" dirty="0" smtClean="0">
                <a:latin typeface="Calibri"/>
                <a:cs typeface="Calibri"/>
              </a:rPr>
              <a:t>am</a:t>
            </a:r>
            <a:r>
              <a:rPr sz="1800" b="1" spc="4" baseline="2275" dirty="0" smtClean="0">
                <a:latin typeface="Calibri"/>
                <a:cs typeface="Calibri"/>
              </a:rPr>
              <a:t>pl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809"/>
              </a:lnSpc>
            </a:pP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-4" dirty="0" smtClean="0">
                <a:latin typeface="Calibri"/>
                <a:cs typeface="Calibri"/>
              </a:rPr>
              <a:t>at</a:t>
            </a:r>
            <a:r>
              <a:rPr sz="1200" b="1" spc="4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of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G=C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9" dirty="0" smtClean="0">
                <a:latin typeface="Calibri"/>
                <a:cs typeface="Calibri"/>
              </a:rPr>
              <a:t>,</a:t>
            </a:r>
            <a:r>
              <a:rPr sz="1200" b="1" spc="4" dirty="0" smtClean="0">
                <a:latin typeface="Calibri"/>
                <a:cs typeface="Calibri"/>
              </a:rPr>
              <a:t>b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c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4" dirty="0" smtClean="0">
                <a:latin typeface="Calibri"/>
                <a:cs typeface="Calibri"/>
              </a:rPr>
              <a:t>u</a:t>
            </a:r>
            <a:r>
              <a:rPr sz="1200" b="1" spc="-9" dirty="0" smtClean="0">
                <a:latin typeface="Calibri"/>
                <a:cs typeface="Calibri"/>
              </a:rPr>
              <a:t>s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-4" dirty="0" smtClean="0">
                <a:latin typeface="Calibri"/>
                <a:cs typeface="Calibri"/>
              </a:rPr>
              <a:t>t</a:t>
            </a:r>
            <a:r>
              <a:rPr sz="1200" b="1" spc="4" dirty="0" smtClean="0">
                <a:latin typeface="Calibri"/>
                <a:cs typeface="Calibri"/>
              </a:rPr>
              <a:t>ri</a:t>
            </a:r>
            <a:r>
              <a:rPr sz="1200" b="1" spc="0" dirty="0" smtClean="0">
                <a:latin typeface="Calibri"/>
                <a:cs typeface="Calibri"/>
              </a:rPr>
              <a:t>a</a:t>
            </a:r>
            <a:r>
              <a:rPr sz="1200" b="1" spc="19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b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4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d </a:t>
            </a:r>
            <a:r>
              <a:rPr sz="1200" b="1" spc="4" dirty="0" smtClean="0">
                <a:latin typeface="Calibri"/>
                <a:cs typeface="Calibri"/>
              </a:rPr>
              <a:t>b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tw</a:t>
            </a:r>
            <a:r>
              <a:rPr sz="1200" b="1" spc="-4" dirty="0" smtClean="0">
                <a:latin typeface="Calibri"/>
                <a:cs typeface="Calibri"/>
              </a:rPr>
              <a:t>ee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G 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=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C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p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4" dirty="0" smtClean="0">
                <a:latin typeface="Calibri"/>
                <a:cs typeface="Calibri"/>
              </a:rPr>
              <a:t>ir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-4" dirty="0" smtClean="0">
                <a:latin typeface="Calibri"/>
                <a:cs typeface="Calibri"/>
              </a:rPr>
              <a:t> m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-9" dirty="0" smtClean="0">
                <a:latin typeface="Calibri"/>
                <a:cs typeface="Calibri"/>
              </a:rPr>
              <a:t>s</a:t>
            </a:r>
            <a:r>
              <a:rPr sz="1200" b="1" spc="4" dirty="0" smtClean="0">
                <a:latin typeface="Calibri"/>
                <a:cs typeface="Calibri"/>
              </a:rPr>
              <a:t>t</a:t>
            </a:r>
            <a:r>
              <a:rPr sz="1200" b="1" spc="-4" dirty="0" smtClean="0">
                <a:latin typeface="Calibri"/>
                <a:cs typeface="Calibri"/>
              </a:rPr>
              <a:t>ab</a:t>
            </a:r>
            <a:r>
              <a:rPr sz="1200" b="1" spc="4" dirty="0" smtClean="0">
                <a:latin typeface="Calibri"/>
                <a:cs typeface="Calibri"/>
              </a:rPr>
              <a:t>l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t</a:t>
            </a:r>
            <a:r>
              <a:rPr sz="1200" b="1" spc="4" dirty="0" smtClean="0">
                <a:latin typeface="Calibri"/>
                <a:cs typeface="Calibri"/>
              </a:rPr>
              <a:t>h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4" dirty="0" smtClean="0">
                <a:latin typeface="Calibri"/>
                <a:cs typeface="Calibri"/>
              </a:rPr>
              <a:t>d</a:t>
            </a:r>
            <a:r>
              <a:rPr sz="1200" b="1" spc="-9" dirty="0" smtClean="0">
                <a:latin typeface="Calibri"/>
                <a:cs typeface="Calibri"/>
              </a:rPr>
              <a:t>o</a:t>
            </a:r>
            <a:r>
              <a:rPr sz="1200" b="1" spc="4" dirty="0" smtClean="0">
                <a:latin typeface="Calibri"/>
                <a:cs typeface="Calibri"/>
              </a:rPr>
              <a:t>ubl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9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i</a:t>
            </a:r>
            <a:r>
              <a:rPr sz="1200" b="1" spc="-4" dirty="0" smtClean="0">
                <a:latin typeface="Calibri"/>
                <a:cs typeface="Calibri"/>
              </a:rPr>
              <a:t>n</a:t>
            </a:r>
            <a:r>
              <a:rPr sz="1200" b="1" spc="4" dirty="0" smtClean="0">
                <a:latin typeface="Calibri"/>
                <a:cs typeface="Calibri"/>
              </a:rPr>
              <a:t>d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x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be</a:t>
            </a:r>
            <a:r>
              <a:rPr sz="1200" b="1" spc="4" dirty="0" smtClean="0">
                <a:latin typeface="Calibri"/>
                <a:cs typeface="Calibri"/>
              </a:rPr>
              <a:t>tw</a:t>
            </a:r>
            <a:r>
              <a:rPr sz="1200" b="1" spc="-4" dirty="0" smtClean="0">
                <a:latin typeface="Calibri"/>
                <a:cs typeface="Calibri"/>
              </a:rPr>
              <a:t>ee</a:t>
            </a:r>
            <a:r>
              <a:rPr sz="1200" b="1" spc="0" dirty="0" smtClean="0">
                <a:latin typeface="Calibri"/>
                <a:cs typeface="Calibri"/>
              </a:rPr>
              <a:t>n</a:t>
            </a:r>
            <a:r>
              <a:rPr sz="1200" b="1" spc="4" dirty="0" smtClean="0">
                <a:latin typeface="Calibri"/>
                <a:cs typeface="Calibri"/>
              </a:rPr>
              <a:t> th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9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p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4" dirty="0" smtClean="0">
                <a:latin typeface="Calibri"/>
                <a:cs typeface="Calibri"/>
              </a:rPr>
              <a:t>ir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A =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25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1656" y="6194384"/>
            <a:ext cx="5206981" cy="735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751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: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  me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261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of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DN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sam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le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crea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0" baseline="2275" dirty="0" smtClean="0">
                <a:latin typeface="Calibri"/>
                <a:cs typeface="Calibri"/>
              </a:rPr>
              <a:t>es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am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t of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orma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on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marL="12700" marR="110067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sam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le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com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osi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(G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\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C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)</a:t>
            </a:r>
            <a:r>
              <a:rPr sz="1200" b="1" spc="-9" dirty="0" smtClean="0">
                <a:latin typeface="Calibri"/>
                <a:cs typeface="Calibri"/>
              </a:rPr>
              <a:t>c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4" dirty="0" smtClean="0">
                <a:latin typeface="Calibri"/>
                <a:cs typeface="Calibri"/>
              </a:rPr>
              <a:t>nt</a:t>
            </a:r>
            <a:r>
              <a:rPr sz="1200" b="1" spc="-4" dirty="0" smtClean="0">
                <a:latin typeface="Calibri"/>
                <a:cs typeface="Calibri"/>
              </a:rPr>
              <a:t>ent</a:t>
            </a:r>
            <a:r>
              <a:rPr sz="1200" spc="0" dirty="0" smtClean="0">
                <a:latin typeface="Arial"/>
                <a:cs typeface="Arial"/>
              </a:rPr>
              <a:t>ز</a:t>
            </a:r>
            <a:r>
              <a:rPr sz="1200" spc="-54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ub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of 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n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cleo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ases are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eme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25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ea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h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y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ord G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=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=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f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ow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law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8862860"/>
            <a:ext cx="5135745" cy="372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221">
              <a:lnSpc>
                <a:spcPts val="1395"/>
              </a:lnSpc>
              <a:spcBef>
                <a:spcPts val="69"/>
              </a:spcBef>
            </a:pPr>
            <a:r>
              <a:rPr sz="1800" spc="0" baseline="2415" dirty="0" smtClean="0">
                <a:latin typeface="Arial"/>
                <a:cs typeface="Arial"/>
              </a:rPr>
              <a:t>•</a:t>
            </a:r>
            <a:r>
              <a:rPr sz="1800" spc="4" baseline="2275" dirty="0" smtClean="0">
                <a:latin typeface="Calibri"/>
                <a:cs typeface="Calibri"/>
              </a:rPr>
              <a:t>DN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GC ra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y 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alys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s of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me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t 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f </a:t>
            </a:r>
            <a:r>
              <a:rPr sz="1800" spc="4" baseline="2275" dirty="0" smtClean="0">
                <a:latin typeface="Calibri"/>
                <a:cs typeface="Calibri"/>
              </a:rPr>
              <a:t>DN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39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-</a:t>
            </a:r>
            <a:r>
              <a:rPr sz="1800" spc="-4" baseline="2275" dirty="0" smtClean="0">
                <a:latin typeface="Calibri"/>
                <a:cs typeface="Calibri"/>
              </a:rPr>
              <a:t>C</a:t>
            </a:r>
            <a:r>
              <a:rPr sz="1800" spc="0" baseline="2275" dirty="0" smtClean="0">
                <a:latin typeface="Calibri"/>
                <a:cs typeface="Calibri"/>
              </a:rPr>
              <a:t>% r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y me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rve</a:t>
            </a:r>
            <a:endParaRPr sz="1200">
              <a:latin typeface="Calibri"/>
              <a:cs typeface="Calibri"/>
            </a:endParaRPr>
          </a:p>
          <a:p>
            <a:pPr marL="12700" marR="24238">
              <a:lnSpc>
                <a:spcPct val="101725"/>
              </a:lnSpc>
            </a:pP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alysis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71298" y="8171286"/>
            <a:ext cx="3303821" cy="376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48745">
              <a:lnSpc>
                <a:spcPct val="101725"/>
              </a:lnSpc>
              <a:spcBef>
                <a:spcPts val="25"/>
              </a:spcBef>
            </a:pPr>
            <a:r>
              <a:rPr sz="1600" b="1" spc="-4" dirty="0" smtClean="0">
                <a:latin typeface="Calibri"/>
                <a:cs typeface="Calibri"/>
              </a:rPr>
              <a:t>1</a:t>
            </a:r>
            <a:r>
              <a:rPr sz="1600" b="1" spc="9" dirty="0" smtClean="0">
                <a:latin typeface="Calibri"/>
                <a:cs typeface="Calibri"/>
              </a:rPr>
              <a:t>=</a:t>
            </a:r>
            <a:r>
              <a:rPr sz="1600" b="1" spc="0" dirty="0" smtClean="0">
                <a:latin typeface="Calibri"/>
                <a:cs typeface="Calibri"/>
              </a:rPr>
              <a:t>(T</a:t>
            </a:r>
            <a:r>
              <a:rPr sz="1600" b="1" spc="9" dirty="0" smtClean="0">
                <a:latin typeface="Calibri"/>
                <a:cs typeface="Calibri"/>
              </a:rPr>
              <a:t>+</a:t>
            </a:r>
            <a:r>
              <a:rPr sz="1600" b="1" spc="-4" dirty="0" smtClean="0">
                <a:latin typeface="Calibri"/>
                <a:cs typeface="Calibri"/>
              </a:rPr>
              <a:t>C)</a:t>
            </a:r>
            <a:r>
              <a:rPr sz="1600" b="1" spc="9" dirty="0" smtClean="0">
                <a:latin typeface="Calibri"/>
                <a:cs typeface="Calibri"/>
              </a:rPr>
              <a:t>\</a:t>
            </a:r>
            <a:r>
              <a:rPr sz="1600" b="1" spc="0" dirty="0" smtClean="0">
                <a:latin typeface="Calibri"/>
                <a:cs typeface="Calibri"/>
              </a:rPr>
              <a:t>(</a:t>
            </a:r>
            <a:r>
              <a:rPr sz="1600" b="1" spc="4" dirty="0" smtClean="0">
                <a:latin typeface="Calibri"/>
                <a:cs typeface="Calibri"/>
              </a:rPr>
              <a:t>A</a:t>
            </a:r>
            <a:r>
              <a:rPr sz="1600" b="1" spc="0" dirty="0" smtClean="0">
                <a:latin typeface="Calibri"/>
                <a:cs typeface="Calibri"/>
              </a:rPr>
              <a:t>+</a:t>
            </a:r>
            <a:r>
              <a:rPr sz="1600" b="1" spc="14" dirty="0" smtClean="0">
                <a:latin typeface="Calibri"/>
                <a:cs typeface="Calibri"/>
              </a:rPr>
              <a:t>G</a:t>
            </a:r>
            <a:r>
              <a:rPr sz="1600" b="1" spc="0" dirty="0" smtClean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51486" y="7418430"/>
            <a:ext cx="3258863" cy="376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29">
              <a:lnSpc>
                <a:spcPct val="101725"/>
              </a:lnSpc>
              <a:spcBef>
                <a:spcPts val="25"/>
              </a:spcBef>
            </a:pPr>
            <a:r>
              <a:rPr sz="1600" b="1" spc="4" dirty="0" smtClean="0">
                <a:latin typeface="Calibri"/>
                <a:cs typeface="Calibri"/>
              </a:rPr>
              <a:t>A</a:t>
            </a:r>
            <a:r>
              <a:rPr sz="1600" b="1" spc="0" dirty="0" smtClean="0">
                <a:latin typeface="Calibri"/>
                <a:cs typeface="Calibri"/>
              </a:rPr>
              <a:t>T%+G</a:t>
            </a:r>
            <a:r>
              <a:rPr sz="1600" b="1" spc="-4" dirty="0" smtClean="0">
                <a:latin typeface="Calibri"/>
                <a:cs typeface="Calibri"/>
              </a:rPr>
              <a:t>C</a:t>
            </a:r>
            <a:r>
              <a:rPr sz="1600" b="1" spc="9" dirty="0" smtClean="0">
                <a:latin typeface="Calibri"/>
                <a:cs typeface="Calibri"/>
              </a:rPr>
              <a:t>%</a:t>
            </a:r>
            <a:r>
              <a:rPr sz="1600" b="1" spc="0" dirty="0" smtClean="0">
                <a:latin typeface="Calibri"/>
                <a:cs typeface="Calibri"/>
              </a:rPr>
              <a:t>=</a:t>
            </a:r>
            <a:r>
              <a:rPr sz="1600" b="1" spc="4" dirty="0" smtClean="0">
                <a:latin typeface="Calibri"/>
                <a:cs typeface="Calibri"/>
              </a:rPr>
              <a:t>1</a:t>
            </a:r>
            <a:r>
              <a:rPr sz="1600" b="1" spc="-4" dirty="0" smtClean="0">
                <a:latin typeface="Calibri"/>
                <a:cs typeface="Calibri"/>
              </a:rPr>
              <a:t>0</a:t>
            </a:r>
            <a:r>
              <a:rPr sz="1600" b="1" spc="4" dirty="0" smtClean="0">
                <a:latin typeface="Calibri"/>
                <a:cs typeface="Calibri"/>
              </a:rPr>
              <a:t>0</a:t>
            </a:r>
            <a:r>
              <a:rPr sz="1600" b="1" spc="0" dirty="0" smtClean="0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2217419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7932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0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58283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89220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35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96695" y="794003"/>
            <a:ext cx="4247388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19471" y="775716"/>
            <a:ext cx="1659635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83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h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58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17419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58283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9220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55207" y="586740"/>
            <a:ext cx="1085087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6695" y="794003"/>
            <a:ext cx="4247388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19471" y="775716"/>
            <a:ext cx="1659635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56019" y="794003"/>
            <a:ext cx="463295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2365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03832" y="1107536"/>
            <a:ext cx="3779921" cy="227421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47927" y="6586317"/>
            <a:ext cx="5322202" cy="259883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26919" y="4787766"/>
            <a:ext cx="86868" cy="19571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74391" y="4973694"/>
            <a:ext cx="96012" cy="19571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532" y="606563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7320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06984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3752936"/>
            <a:ext cx="5309145" cy="549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m-</a:t>
            </a:r>
            <a:r>
              <a:rPr sz="1800" spc="0" baseline="2275" dirty="0" smtClean="0">
                <a:latin typeface="Calibri"/>
                <a:cs typeface="Calibri"/>
              </a:rPr>
              <a:t>va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f </a:t>
            </a:r>
            <a:r>
              <a:rPr sz="1800" spc="4" baseline="2275" dirty="0" smtClean="0">
                <a:latin typeface="Calibri"/>
                <a:cs typeface="Calibri"/>
              </a:rPr>
              <a:t>DN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is 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asily 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ermi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ed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y m</a:t>
            </a:r>
            <a:r>
              <a:rPr sz="1800" spc="-9" baseline="2275" dirty="0" smtClean="0">
                <a:latin typeface="Calibri"/>
                <a:cs typeface="Calibri"/>
              </a:rPr>
              <a:t>ea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ri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so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ce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at </a:t>
            </a:r>
            <a:r>
              <a:rPr sz="1800" spc="4" baseline="2275" dirty="0" smtClean="0">
                <a:latin typeface="Calibri"/>
                <a:cs typeface="Calibri"/>
              </a:rPr>
              <a:t>26</a:t>
            </a:r>
            <a:r>
              <a:rPr sz="1800" spc="-4" baseline="2275" dirty="0" smtClean="0">
                <a:latin typeface="Calibri"/>
                <a:cs typeface="Calibri"/>
              </a:rPr>
              <a:t>0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m. T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266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ase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airs 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ea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crease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 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pt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39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hi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ll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200" b="1" spc="-1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b="1" spc="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ma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c 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4" dirty="0" smtClean="0">
                <a:solidFill>
                  <a:srgbClr val="FF0000"/>
                </a:solidFill>
                <a:latin typeface="Calibri"/>
                <a:cs typeface="Calibri"/>
              </a:rPr>
              <a:t>ff</a:t>
            </a:r>
            <a:r>
              <a:rPr sz="1200" b="1" spc="-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b="1" spc="0" dirty="0" smtClean="0">
                <a:solidFill>
                  <a:srgbClr val="FF0000"/>
                </a:solidFill>
                <a:latin typeface="Calibri"/>
                <a:cs typeface="Calibri"/>
              </a:rPr>
              <a:t>ct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656" y="4438736"/>
            <a:ext cx="5303196" cy="735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803">
              <a:lnSpc>
                <a:spcPts val="1320"/>
              </a:lnSpc>
              <a:spcBef>
                <a:spcPts val="66"/>
              </a:spcBef>
            </a:pPr>
            <a:r>
              <a:rPr sz="1800" spc="-9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n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sec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nd</a:t>
            </a:r>
            <a:r>
              <a:rPr sz="1800" spc="0" baseline="2275" dirty="0" smtClean="0">
                <a:latin typeface="Calibri"/>
                <a:cs typeface="Calibri"/>
              </a:rPr>
              <a:t>ary 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c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re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of </a:t>
            </a:r>
            <a:r>
              <a:rPr sz="1800" spc="-4" baseline="2275" dirty="0" smtClean="0">
                <a:latin typeface="Calibri"/>
                <a:cs typeface="Calibri"/>
              </a:rPr>
              <a:t>D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aises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es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lt 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f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at</a:t>
            </a:r>
            <a:r>
              <a:rPr sz="1800" spc="4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m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tu</a:t>
            </a:r>
            <a:r>
              <a:rPr sz="1800" spc="0" baseline="2275" dirty="0" smtClean="0">
                <a:latin typeface="Calibri"/>
                <a:cs typeface="Calibri"/>
              </a:rPr>
              <a:t>re,</a:t>
            </a:r>
            <a:endParaRPr sz="1200">
              <a:latin typeface="Calibri"/>
              <a:cs typeface="Calibri"/>
            </a:endParaRPr>
          </a:p>
          <a:p>
            <a:pPr marL="12700" marR="13280">
              <a:lnSpc>
                <a:spcPct val="101725"/>
              </a:lnSpc>
            </a:pP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ich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ges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pt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li</a:t>
            </a:r>
            <a:r>
              <a:rPr sz="1200" spc="-9" dirty="0" smtClean="0">
                <a:latin typeface="Calibri"/>
                <a:cs typeface="Calibri"/>
              </a:rPr>
              <a:t>g</a:t>
            </a:r>
            <a:r>
              <a:rPr sz="1200" spc="4" dirty="0" smtClean="0">
                <a:latin typeface="Calibri"/>
                <a:cs typeface="Calibri"/>
              </a:rPr>
              <a:t>ht</a:t>
            </a:r>
            <a:r>
              <a:rPr sz="1200" spc="0" dirty="0" smtClean="0">
                <a:latin typeface="Calibri"/>
                <a:cs typeface="Calibri"/>
              </a:rPr>
              <a:t>. </a:t>
            </a:r>
            <a:r>
              <a:rPr sz="1200" spc="-9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x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e,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if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54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-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nd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DN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id 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ad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p </a:t>
            </a:r>
            <a:r>
              <a:rPr sz="1200" spc="156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-9" dirty="0" smtClean="0">
                <a:latin typeface="Calibri"/>
                <a:cs typeface="Calibri"/>
              </a:rPr>
              <a:t>,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=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-4" dirty="0" smtClean="0">
                <a:latin typeface="Calibri"/>
                <a:cs typeface="Calibri"/>
              </a:rPr>
              <a:t>6</a:t>
            </a:r>
            <a:r>
              <a:rPr sz="1200" spc="4" dirty="0" smtClean="0">
                <a:latin typeface="Calibri"/>
                <a:cs typeface="Calibri"/>
              </a:rPr>
              <a:t>0n</a:t>
            </a:r>
            <a:r>
              <a:rPr sz="1200" spc="0" dirty="0" smtClean="0">
                <a:latin typeface="Calibri"/>
                <a:cs typeface="Calibri"/>
              </a:rPr>
              <a:t>m,</a:t>
            </a:r>
            <a:r>
              <a:rPr sz="1200" spc="-4" dirty="0" smtClean="0">
                <a:latin typeface="Calibri"/>
                <a:cs typeface="Calibri"/>
              </a:rPr>
              <a:t>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2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-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nd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DN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w</a:t>
            </a:r>
            <a:r>
              <a:rPr sz="1200" spc="0" dirty="0" smtClean="0">
                <a:latin typeface="Calibri"/>
                <a:cs typeface="Calibri"/>
              </a:rPr>
              <a:t>as 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same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ra </a:t>
            </a:r>
            <a:r>
              <a:rPr sz="1200" spc="141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on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26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=</a:t>
            </a:r>
            <a:r>
              <a:rPr sz="1200" spc="4" dirty="0" smtClean="0">
                <a:latin typeface="Calibri"/>
                <a:cs typeface="Calibri"/>
              </a:rPr>
              <a:t> 1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5308940"/>
            <a:ext cx="5130505" cy="923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is re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0" baseline="2275" dirty="0" smtClean="0">
                <a:latin typeface="Calibri"/>
                <a:cs typeface="Calibri"/>
              </a:rPr>
              <a:t>p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is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4" baseline="2275" dirty="0" smtClean="0">
                <a:latin typeface="Calibri"/>
                <a:cs typeface="Calibri"/>
              </a:rPr>
              <a:t>f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en</a:t>
            </a:r>
            <a:r>
              <a:rPr sz="1800" spc="-1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escri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as a</a:t>
            </a:r>
            <a:r>
              <a:rPr sz="1800" spc="-4" baseline="2275" dirty="0" smtClean="0">
                <a:latin typeface="Calibri"/>
                <a:cs typeface="Calibri"/>
              </a:rPr>
              <a:t> d</a:t>
            </a:r>
            <a:r>
              <a:rPr sz="1800" spc="34" baseline="2275" dirty="0" smtClean="0">
                <a:latin typeface="Calibri"/>
                <a:cs typeface="Calibri"/>
              </a:rPr>
              <a:t>o</a:t>
            </a:r>
            <a:r>
              <a:rPr sz="1800" spc="-4" baseline="2275" dirty="0" smtClean="0">
                <a:latin typeface="Calibri"/>
                <a:cs typeface="Calibri"/>
              </a:rPr>
              <a:t>u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e-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nd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d </a:t>
            </a:r>
            <a:r>
              <a:rPr sz="1800" spc="4" baseline="2275" dirty="0" smtClean="0">
                <a:latin typeface="Calibri"/>
                <a:cs typeface="Calibri"/>
              </a:rPr>
              <a:t>DN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ecom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y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erc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omic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. </a:t>
            </a:r>
            <a:r>
              <a:rPr sz="1200" spc="-9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is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ere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 r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ed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iral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elix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 </a:t>
            </a:r>
            <a:r>
              <a:rPr sz="1200" spc="4" dirty="0" smtClean="0">
                <a:latin typeface="Calibri"/>
                <a:cs typeface="Calibri"/>
              </a:rPr>
              <a:t>DN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ac</a:t>
            </a:r>
            <a:r>
              <a:rPr sz="1200" spc="-4" dirty="0" smtClean="0">
                <a:latin typeface="Calibri"/>
                <a:cs typeface="Calibri"/>
              </a:rPr>
              <a:t>k</a:t>
            </a:r>
            <a:r>
              <a:rPr sz="1200" spc="0" dirty="0" smtClean="0">
                <a:latin typeface="Calibri"/>
                <a:cs typeface="Calibri"/>
              </a:rPr>
              <a:t>ed 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en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se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D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re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gr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du</a:t>
            </a:r>
            <a:r>
              <a:rPr sz="1200" spc="0" dirty="0" smtClean="0">
                <a:latin typeface="Calibri"/>
                <a:cs typeface="Calibri"/>
              </a:rPr>
              <a:t>ally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cool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ack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eir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ed 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tu</a:t>
            </a:r>
            <a:r>
              <a:rPr sz="1200" spc="0" dirty="0" smtClean="0">
                <a:latin typeface="Calibri"/>
                <a:cs typeface="Calibri"/>
              </a:rPr>
              <a:t>re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4" dirty="0" smtClean="0">
                <a:latin typeface="Calibri"/>
                <a:cs typeface="Calibri"/>
              </a:rPr>
              <a:t> 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sor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eye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ill</a:t>
            </a:r>
            <a:r>
              <a:rPr sz="1200" spc="4" dirty="0" smtClean="0">
                <a:latin typeface="Calibri"/>
                <a:cs typeface="Calibri"/>
              </a:rPr>
              <a:t> d</a:t>
            </a:r>
            <a:r>
              <a:rPr sz="1200" spc="0" dirty="0" smtClean="0">
                <a:latin typeface="Calibri"/>
                <a:cs typeface="Calibri"/>
              </a:rPr>
              <a:t>ecr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50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eca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e 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y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erc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omic 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ecrease</a:t>
            </a:r>
            <a:r>
              <a:rPr sz="1200" spc="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66"/>
          <p:cNvSpPr txBox="1"/>
          <p:nvPr/>
        </p:nvSpPr>
        <p:spPr>
          <a:xfrm>
            <a:off x="2217419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7932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0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58283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189220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35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96695" y="794003"/>
            <a:ext cx="4247388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919471" y="775716"/>
            <a:ext cx="1659635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83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h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58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217419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58283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89220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55207" y="586740"/>
            <a:ext cx="1085087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6695" y="794003"/>
            <a:ext cx="4247388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19471" y="775716"/>
            <a:ext cx="1659635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256019" y="794003"/>
            <a:ext cx="463295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2365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21284" y="4215383"/>
            <a:ext cx="65531" cy="498180"/>
          </a:xfrm>
          <a:custGeom>
            <a:avLst/>
            <a:gdLst/>
            <a:ahLst/>
            <a:cxnLst/>
            <a:rect l="l" t="t" r="r" b="b"/>
            <a:pathLst>
              <a:path w="65531" h="498180">
                <a:moveTo>
                  <a:pt x="65531" y="0"/>
                </a:moveTo>
                <a:lnTo>
                  <a:pt x="1691" y="0"/>
                </a:lnTo>
                <a:lnTo>
                  <a:pt x="1691" y="498180"/>
                </a:lnTo>
                <a:lnTo>
                  <a:pt x="65531" y="498180"/>
                </a:lnTo>
                <a:lnTo>
                  <a:pt x="65531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75103" y="4215383"/>
            <a:ext cx="65364" cy="498180"/>
          </a:xfrm>
          <a:custGeom>
            <a:avLst/>
            <a:gdLst/>
            <a:ahLst/>
            <a:cxnLst/>
            <a:rect l="l" t="t" r="r" b="b"/>
            <a:pathLst>
              <a:path w="65364" h="498180">
                <a:moveTo>
                  <a:pt x="65364" y="0"/>
                </a:moveTo>
                <a:lnTo>
                  <a:pt x="0" y="0"/>
                </a:lnTo>
                <a:lnTo>
                  <a:pt x="0" y="498180"/>
                </a:lnTo>
                <a:lnTo>
                  <a:pt x="65364" y="498180"/>
                </a:lnTo>
                <a:lnTo>
                  <a:pt x="65364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40468" y="4215216"/>
            <a:ext cx="3480815" cy="498347"/>
          </a:xfrm>
          <a:custGeom>
            <a:avLst/>
            <a:gdLst/>
            <a:ahLst/>
            <a:cxnLst/>
            <a:rect l="l" t="t" r="r" b="b"/>
            <a:pathLst>
              <a:path w="3480815" h="498347">
                <a:moveTo>
                  <a:pt x="3480815" y="167"/>
                </a:moveTo>
                <a:lnTo>
                  <a:pt x="0" y="167"/>
                </a:lnTo>
                <a:lnTo>
                  <a:pt x="0" y="498347"/>
                </a:lnTo>
                <a:lnTo>
                  <a:pt x="3480815" y="498347"/>
                </a:lnTo>
                <a:lnTo>
                  <a:pt x="3480815" y="167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74936" y="4211406"/>
            <a:ext cx="3611879" cy="0"/>
          </a:xfrm>
          <a:custGeom>
            <a:avLst/>
            <a:gdLst/>
            <a:ahLst/>
            <a:cxnLst/>
            <a:rect l="l" t="t" r="r" b="b"/>
            <a:pathLst>
              <a:path w="3611879">
                <a:moveTo>
                  <a:pt x="0" y="0"/>
                </a:moveTo>
                <a:lnTo>
                  <a:pt x="36118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71126" y="4209120"/>
            <a:ext cx="0" cy="510539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39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74936" y="4717374"/>
            <a:ext cx="3611879" cy="0"/>
          </a:xfrm>
          <a:custGeom>
            <a:avLst/>
            <a:gdLst/>
            <a:ahLst/>
            <a:cxnLst/>
            <a:rect l="l" t="t" r="r" b="b"/>
            <a:pathLst>
              <a:path w="3611879">
                <a:moveTo>
                  <a:pt x="0" y="0"/>
                </a:moveTo>
                <a:lnTo>
                  <a:pt x="36118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90626" y="4209120"/>
            <a:ext cx="0" cy="510539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39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80136" y="5039867"/>
            <a:ext cx="65532" cy="498180"/>
          </a:xfrm>
          <a:custGeom>
            <a:avLst/>
            <a:gdLst/>
            <a:ahLst/>
            <a:cxnLst/>
            <a:rect l="l" t="t" r="r" b="b"/>
            <a:pathLst>
              <a:path w="65532" h="498180">
                <a:moveTo>
                  <a:pt x="65532" y="0"/>
                </a:moveTo>
                <a:lnTo>
                  <a:pt x="1691" y="0"/>
                </a:lnTo>
                <a:lnTo>
                  <a:pt x="1691" y="498180"/>
                </a:lnTo>
                <a:lnTo>
                  <a:pt x="65532" y="498180"/>
                </a:lnTo>
                <a:lnTo>
                  <a:pt x="65532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16251" y="5039867"/>
            <a:ext cx="65364" cy="498180"/>
          </a:xfrm>
          <a:custGeom>
            <a:avLst/>
            <a:gdLst/>
            <a:ahLst/>
            <a:cxnLst/>
            <a:rect l="l" t="t" r="r" b="b"/>
            <a:pathLst>
              <a:path w="65364" h="498180">
                <a:moveTo>
                  <a:pt x="65364" y="0"/>
                </a:moveTo>
                <a:lnTo>
                  <a:pt x="0" y="0"/>
                </a:lnTo>
                <a:lnTo>
                  <a:pt x="0" y="498180"/>
                </a:lnTo>
                <a:lnTo>
                  <a:pt x="65364" y="498180"/>
                </a:lnTo>
                <a:lnTo>
                  <a:pt x="65364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81616" y="5039700"/>
            <a:ext cx="3398519" cy="498347"/>
          </a:xfrm>
          <a:custGeom>
            <a:avLst/>
            <a:gdLst/>
            <a:ahLst/>
            <a:cxnLst/>
            <a:rect l="l" t="t" r="r" b="b"/>
            <a:pathLst>
              <a:path w="3398519" h="498347">
                <a:moveTo>
                  <a:pt x="3398519" y="167"/>
                </a:moveTo>
                <a:lnTo>
                  <a:pt x="0" y="167"/>
                </a:lnTo>
                <a:lnTo>
                  <a:pt x="0" y="498347"/>
                </a:lnTo>
                <a:lnTo>
                  <a:pt x="3398519" y="498347"/>
                </a:lnTo>
                <a:lnTo>
                  <a:pt x="3398519" y="16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16084" y="5035890"/>
            <a:ext cx="3529583" cy="0"/>
          </a:xfrm>
          <a:custGeom>
            <a:avLst/>
            <a:gdLst/>
            <a:ahLst/>
            <a:cxnLst/>
            <a:rect l="l" t="t" r="r" b="b"/>
            <a:pathLst>
              <a:path w="3529583">
                <a:moveTo>
                  <a:pt x="0" y="0"/>
                </a:moveTo>
                <a:lnTo>
                  <a:pt x="3529583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12274" y="5033604"/>
            <a:ext cx="0" cy="510539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39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16084" y="5541858"/>
            <a:ext cx="3529583" cy="0"/>
          </a:xfrm>
          <a:custGeom>
            <a:avLst/>
            <a:gdLst/>
            <a:ahLst/>
            <a:cxnLst/>
            <a:rect l="l" t="t" r="r" b="b"/>
            <a:pathLst>
              <a:path w="3529583">
                <a:moveTo>
                  <a:pt x="0" y="0"/>
                </a:moveTo>
                <a:lnTo>
                  <a:pt x="3529583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549478" y="5033604"/>
            <a:ext cx="0" cy="510539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39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02996" y="6787895"/>
            <a:ext cx="65532" cy="496656"/>
          </a:xfrm>
          <a:custGeom>
            <a:avLst/>
            <a:gdLst/>
            <a:ahLst/>
            <a:cxnLst/>
            <a:rect l="l" t="t" r="r" b="b"/>
            <a:pathLst>
              <a:path w="65532" h="496656">
                <a:moveTo>
                  <a:pt x="65532" y="0"/>
                </a:moveTo>
                <a:lnTo>
                  <a:pt x="1691" y="0"/>
                </a:lnTo>
                <a:lnTo>
                  <a:pt x="1691" y="496656"/>
                </a:lnTo>
                <a:lnTo>
                  <a:pt x="65532" y="496656"/>
                </a:lnTo>
                <a:lnTo>
                  <a:pt x="65532" y="0"/>
                </a:lnTo>
                <a:close/>
              </a:path>
            </a:pathLst>
          </a:custGeom>
          <a:solidFill>
            <a:srgbClr val="EFF2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93391" y="6787895"/>
            <a:ext cx="65364" cy="496656"/>
          </a:xfrm>
          <a:custGeom>
            <a:avLst/>
            <a:gdLst/>
            <a:ahLst/>
            <a:cxnLst/>
            <a:rect l="l" t="t" r="r" b="b"/>
            <a:pathLst>
              <a:path w="65364" h="496656">
                <a:moveTo>
                  <a:pt x="65364" y="0"/>
                </a:moveTo>
                <a:lnTo>
                  <a:pt x="0" y="0"/>
                </a:lnTo>
                <a:lnTo>
                  <a:pt x="0" y="496656"/>
                </a:lnTo>
                <a:lnTo>
                  <a:pt x="65364" y="496656"/>
                </a:lnTo>
                <a:lnTo>
                  <a:pt x="65364" y="0"/>
                </a:lnTo>
                <a:close/>
              </a:path>
            </a:pathLst>
          </a:custGeom>
          <a:solidFill>
            <a:srgbClr val="EFF2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58756" y="6787728"/>
            <a:ext cx="3444239" cy="496823"/>
          </a:xfrm>
          <a:custGeom>
            <a:avLst/>
            <a:gdLst/>
            <a:ahLst/>
            <a:cxnLst/>
            <a:rect l="l" t="t" r="r" b="b"/>
            <a:pathLst>
              <a:path w="3444239" h="496823">
                <a:moveTo>
                  <a:pt x="3444239" y="167"/>
                </a:moveTo>
                <a:lnTo>
                  <a:pt x="0" y="167"/>
                </a:lnTo>
                <a:lnTo>
                  <a:pt x="0" y="496823"/>
                </a:lnTo>
                <a:lnTo>
                  <a:pt x="3444239" y="496823"/>
                </a:lnTo>
                <a:lnTo>
                  <a:pt x="3444239" y="167"/>
                </a:lnTo>
                <a:close/>
              </a:path>
            </a:pathLst>
          </a:custGeom>
          <a:solidFill>
            <a:srgbClr val="EFF2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93224" y="6783918"/>
            <a:ext cx="3575303" cy="0"/>
          </a:xfrm>
          <a:custGeom>
            <a:avLst/>
            <a:gdLst/>
            <a:ahLst/>
            <a:cxnLst/>
            <a:rect l="l" t="t" r="r" b="b"/>
            <a:pathLst>
              <a:path w="3575303">
                <a:moveTo>
                  <a:pt x="0" y="0"/>
                </a:moveTo>
                <a:lnTo>
                  <a:pt x="3575303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89414" y="6781632"/>
            <a:ext cx="0" cy="509015"/>
          </a:xfrm>
          <a:custGeom>
            <a:avLst/>
            <a:gdLst/>
            <a:ahLst/>
            <a:cxnLst/>
            <a:rect l="l" t="t" r="r" b="b"/>
            <a:pathLst>
              <a:path h="509015">
                <a:moveTo>
                  <a:pt x="0" y="0"/>
                </a:moveTo>
                <a:lnTo>
                  <a:pt x="0" y="509015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93224" y="7288362"/>
            <a:ext cx="3575303" cy="0"/>
          </a:xfrm>
          <a:custGeom>
            <a:avLst/>
            <a:gdLst/>
            <a:ahLst/>
            <a:cxnLst/>
            <a:rect l="l" t="t" r="r" b="b"/>
            <a:pathLst>
              <a:path w="3575303">
                <a:moveTo>
                  <a:pt x="0" y="0"/>
                </a:moveTo>
                <a:lnTo>
                  <a:pt x="3575303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72338" y="6781632"/>
            <a:ext cx="0" cy="509015"/>
          </a:xfrm>
          <a:custGeom>
            <a:avLst/>
            <a:gdLst/>
            <a:ahLst/>
            <a:cxnLst/>
            <a:rect l="l" t="t" r="r" b="b"/>
            <a:pathLst>
              <a:path h="509015">
                <a:moveTo>
                  <a:pt x="0" y="0"/>
                </a:moveTo>
                <a:lnTo>
                  <a:pt x="0" y="509015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27024" y="8228075"/>
            <a:ext cx="65531" cy="496656"/>
          </a:xfrm>
          <a:custGeom>
            <a:avLst/>
            <a:gdLst/>
            <a:ahLst/>
            <a:cxnLst/>
            <a:rect l="l" t="t" r="r" b="b"/>
            <a:pathLst>
              <a:path w="65531" h="496656">
                <a:moveTo>
                  <a:pt x="65531" y="0"/>
                </a:moveTo>
                <a:lnTo>
                  <a:pt x="1691" y="0"/>
                </a:lnTo>
                <a:lnTo>
                  <a:pt x="1691" y="496656"/>
                </a:lnTo>
                <a:lnTo>
                  <a:pt x="65531" y="496656"/>
                </a:lnTo>
                <a:lnTo>
                  <a:pt x="65531" y="0"/>
                </a:lnTo>
                <a:close/>
              </a:path>
            </a:pathLst>
          </a:custGeom>
          <a:solidFill>
            <a:srgbClr val="75707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69363" y="8228075"/>
            <a:ext cx="65364" cy="496656"/>
          </a:xfrm>
          <a:custGeom>
            <a:avLst/>
            <a:gdLst/>
            <a:ahLst/>
            <a:cxnLst/>
            <a:rect l="l" t="t" r="r" b="b"/>
            <a:pathLst>
              <a:path w="65364" h="496656">
                <a:moveTo>
                  <a:pt x="65364" y="0"/>
                </a:moveTo>
                <a:lnTo>
                  <a:pt x="0" y="0"/>
                </a:lnTo>
                <a:lnTo>
                  <a:pt x="0" y="496656"/>
                </a:lnTo>
                <a:lnTo>
                  <a:pt x="65364" y="496656"/>
                </a:lnTo>
                <a:lnTo>
                  <a:pt x="65364" y="0"/>
                </a:lnTo>
                <a:close/>
              </a:path>
            </a:pathLst>
          </a:custGeom>
          <a:solidFill>
            <a:srgbClr val="75707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34728" y="8227908"/>
            <a:ext cx="3892295" cy="496823"/>
          </a:xfrm>
          <a:custGeom>
            <a:avLst/>
            <a:gdLst/>
            <a:ahLst/>
            <a:cxnLst/>
            <a:rect l="l" t="t" r="r" b="b"/>
            <a:pathLst>
              <a:path w="3892295" h="496823">
                <a:moveTo>
                  <a:pt x="3892295" y="167"/>
                </a:moveTo>
                <a:lnTo>
                  <a:pt x="0" y="167"/>
                </a:lnTo>
                <a:lnTo>
                  <a:pt x="0" y="496823"/>
                </a:lnTo>
                <a:lnTo>
                  <a:pt x="3892295" y="496823"/>
                </a:lnTo>
                <a:lnTo>
                  <a:pt x="3892295" y="167"/>
                </a:lnTo>
                <a:close/>
              </a:path>
            </a:pathLst>
          </a:custGeom>
          <a:solidFill>
            <a:srgbClr val="75707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69196" y="8224098"/>
            <a:ext cx="4023359" cy="0"/>
          </a:xfrm>
          <a:custGeom>
            <a:avLst/>
            <a:gdLst/>
            <a:ahLst/>
            <a:cxnLst/>
            <a:rect l="l" t="t" r="r" b="b"/>
            <a:pathLst>
              <a:path w="4023359">
                <a:moveTo>
                  <a:pt x="0" y="0"/>
                </a:moveTo>
                <a:lnTo>
                  <a:pt x="402335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65386" y="8221812"/>
            <a:ext cx="0" cy="509015"/>
          </a:xfrm>
          <a:custGeom>
            <a:avLst/>
            <a:gdLst/>
            <a:ahLst/>
            <a:cxnLst/>
            <a:rect l="l" t="t" r="r" b="b"/>
            <a:pathLst>
              <a:path h="509015">
                <a:moveTo>
                  <a:pt x="0" y="0"/>
                </a:moveTo>
                <a:lnTo>
                  <a:pt x="0" y="509015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69196" y="8728542"/>
            <a:ext cx="4023359" cy="0"/>
          </a:xfrm>
          <a:custGeom>
            <a:avLst/>
            <a:gdLst/>
            <a:ahLst/>
            <a:cxnLst/>
            <a:rect l="l" t="t" r="r" b="b"/>
            <a:pathLst>
              <a:path w="4023359">
                <a:moveTo>
                  <a:pt x="0" y="0"/>
                </a:moveTo>
                <a:lnTo>
                  <a:pt x="402335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96366" y="8221812"/>
            <a:ext cx="0" cy="509015"/>
          </a:xfrm>
          <a:custGeom>
            <a:avLst/>
            <a:gdLst/>
            <a:ahLst/>
            <a:cxnLst/>
            <a:rect l="l" t="t" r="r" b="b"/>
            <a:pathLst>
              <a:path h="509015">
                <a:moveTo>
                  <a:pt x="0" y="0"/>
                </a:moveTo>
                <a:lnTo>
                  <a:pt x="0" y="509015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52372" y="7902822"/>
            <a:ext cx="86868" cy="19571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56559" y="7902822"/>
            <a:ext cx="86868" cy="19571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1532" y="606563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47320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06984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1656" y="1815884"/>
            <a:ext cx="4822350" cy="499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m</a:t>
            </a:r>
            <a:r>
              <a:rPr sz="1800" spc="0" baseline="2275" dirty="0" smtClean="0">
                <a:latin typeface="Calibri"/>
                <a:cs typeface="Calibri"/>
              </a:rPr>
              <a:t>- ma</a:t>
            </a:r>
            <a:r>
              <a:rPr sz="1800" spc="-4" baseline="2275" dirty="0" smtClean="0">
                <a:latin typeface="Calibri"/>
                <a:cs typeface="Calibri"/>
              </a:rPr>
              <a:t>k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so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4" baseline="2275" dirty="0" smtClean="0">
                <a:latin typeface="Calibri"/>
                <a:cs typeface="Calibri"/>
              </a:rPr>
              <a:t>pt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n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va</a:t>
            </a:r>
            <a:r>
              <a:rPr sz="1800" spc="-9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es aga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st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corres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4" baseline="2275" dirty="0" smtClean="0">
                <a:latin typeface="Calibri"/>
                <a:cs typeface="Calibri"/>
              </a:rPr>
              <a:t>nd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em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ra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39" baseline="2275" dirty="0" smtClean="0">
                <a:latin typeface="Calibri"/>
                <a:cs typeface="Calibri"/>
              </a:rPr>
              <a:t>e</a:t>
            </a:r>
            <a:r>
              <a:rPr sz="1800" spc="0" baseline="2415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4238">
              <a:lnSpc>
                <a:spcPts val="1464"/>
              </a:lnSpc>
              <a:spcBef>
                <a:spcPts val="911"/>
              </a:spcBef>
            </a:pPr>
            <a:r>
              <a:rPr sz="1800" b="1" spc="4" baseline="2275" dirty="0" smtClean="0">
                <a:latin typeface="Calibri"/>
                <a:cs typeface="Calibri"/>
              </a:rPr>
              <a:t>Th</a:t>
            </a:r>
            <a:r>
              <a:rPr sz="1800" b="1" spc="0" baseline="2275" dirty="0" smtClean="0">
                <a:latin typeface="Calibri"/>
                <a:cs typeface="Calibri"/>
              </a:rPr>
              <a:t>e </a:t>
            </a:r>
            <a:r>
              <a:rPr sz="1800" b="1" spc="-4" baseline="2275" dirty="0" smtClean="0">
                <a:latin typeface="Calibri"/>
                <a:cs typeface="Calibri"/>
              </a:rPr>
              <a:t>me</a:t>
            </a:r>
            <a:r>
              <a:rPr sz="1800" b="1" spc="4" baseline="2275" dirty="0" smtClean="0">
                <a:latin typeface="Calibri"/>
                <a:cs typeface="Calibri"/>
              </a:rPr>
              <a:t>th</a:t>
            </a:r>
            <a:r>
              <a:rPr sz="1800" b="1" spc="0" baseline="2275" dirty="0" smtClean="0">
                <a:latin typeface="Calibri"/>
                <a:cs typeface="Calibri"/>
              </a:rPr>
              <a:t>od</a:t>
            </a:r>
            <a:r>
              <a:rPr sz="1800" b="1" spc="-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of</a:t>
            </a:r>
            <a:r>
              <a:rPr sz="1800" b="1" spc="-4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w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4" baseline="2275" dirty="0" smtClean="0">
                <a:latin typeface="Calibri"/>
                <a:cs typeface="Calibri"/>
              </a:rPr>
              <a:t>r</a:t>
            </a:r>
            <a:r>
              <a:rPr sz="1800" b="1" spc="39" baseline="2275" dirty="0" smtClean="0">
                <a:latin typeface="Calibri"/>
                <a:cs typeface="Calibri"/>
              </a:rPr>
              <a:t>k</a:t>
            </a:r>
            <a:r>
              <a:rPr sz="1200" spc="-39" dirty="0" smtClean="0">
                <a:latin typeface="Arial"/>
                <a:cs typeface="Arial"/>
              </a:rPr>
              <a:t>-</a:t>
            </a:r>
            <a:r>
              <a:rPr sz="1800" spc="0" baseline="2415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0256" y="2451440"/>
            <a:ext cx="16439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1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8856" y="2451440"/>
            <a:ext cx="4780310" cy="1663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DN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sam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le</a:t>
            </a:r>
            <a:r>
              <a:rPr sz="1800" spc="-4" baseline="2275" dirty="0" smtClean="0">
                <a:latin typeface="Calibri"/>
                <a:cs typeface="Calibri"/>
              </a:rPr>
              <a:t> w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h TE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-4" baseline="2275" dirty="0" smtClean="0">
                <a:latin typeface="Calibri"/>
                <a:cs typeface="Calibri"/>
              </a:rPr>
              <a:t>u</a:t>
            </a:r>
            <a:r>
              <a:rPr sz="1800" spc="4" baseline="2275" dirty="0" smtClean="0">
                <a:latin typeface="Calibri"/>
                <a:cs typeface="Calibri"/>
              </a:rPr>
              <a:t>ff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-4" baseline="2275" dirty="0" smtClean="0">
                <a:latin typeface="Calibri"/>
                <a:cs typeface="Calibri"/>
              </a:rPr>
              <a:t> u</a:t>
            </a:r>
            <a:r>
              <a:rPr sz="1800" spc="4" baseline="2275" dirty="0" smtClean="0">
                <a:latin typeface="Calibri"/>
                <a:cs typeface="Calibri"/>
              </a:rPr>
              <a:t>nt</a:t>
            </a:r>
            <a:r>
              <a:rPr sz="1800" spc="0" baseline="2275" dirty="0" smtClean="0">
                <a:latin typeface="Calibri"/>
                <a:cs typeface="Calibri"/>
              </a:rPr>
              <a:t>il</a:t>
            </a:r>
            <a:r>
              <a:rPr sz="1800" spc="-4" baseline="2275" dirty="0" smtClean="0">
                <a:latin typeface="Calibri"/>
                <a:cs typeface="Calibri"/>
              </a:rPr>
              <a:t> w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t a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w</a:t>
            </a:r>
            <a:r>
              <a:rPr sz="1800" spc="0" baseline="2275" dirty="0" smtClean="0">
                <a:latin typeface="Calibri"/>
                <a:cs typeface="Calibri"/>
              </a:rPr>
              <a:t>or</a:t>
            </a:r>
            <a:r>
              <a:rPr sz="1800" spc="-4" baseline="2275" dirty="0" smtClean="0">
                <a:latin typeface="Calibri"/>
                <a:cs typeface="Calibri"/>
              </a:rPr>
              <a:t>k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co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c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nt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n of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μg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/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4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74366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ala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ec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om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vice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at </a:t>
            </a:r>
            <a:r>
              <a:rPr sz="1200" spc="4" dirty="0" smtClean="0">
                <a:latin typeface="Calibri"/>
                <a:cs typeface="Calibri"/>
              </a:rPr>
              <a:t>26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b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TE</a:t>
            </a:r>
            <a:r>
              <a:rPr sz="1200" spc="-4" dirty="0" smtClean="0">
                <a:latin typeface="Calibri"/>
                <a:cs typeface="Calibri"/>
              </a:rPr>
              <a:t> b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29" dirty="0" smtClean="0">
                <a:latin typeface="Calibri"/>
                <a:cs typeface="Calibri"/>
              </a:rPr>
              <a:t>ﬀ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le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34" dirty="0" smtClean="0">
                <a:latin typeface="Calibri"/>
                <a:cs typeface="Calibri"/>
              </a:rPr>
              <a:t>k</a:t>
            </a:r>
            <a:r>
              <a:rPr sz="1200" spc="0" dirty="0" smtClean="0">
                <a:latin typeface="Arial"/>
                <a:cs typeface="Arial"/>
              </a:rPr>
              <a:t>( </a:t>
            </a:r>
            <a:r>
              <a:rPr sz="1200" spc="0" dirty="0" smtClean="0">
                <a:latin typeface="Calibri"/>
                <a:cs typeface="Calibri"/>
              </a:rPr>
              <a:t>Gra</a:t>
            </a:r>
            <a:r>
              <a:rPr sz="1200" spc="4" dirty="0" smtClean="0">
                <a:latin typeface="Calibri"/>
                <a:cs typeface="Calibri"/>
              </a:rPr>
              <a:t>du</a:t>
            </a:r>
            <a:r>
              <a:rPr sz="1200" spc="0" dirty="0" smtClean="0">
                <a:latin typeface="Calibri"/>
                <a:cs typeface="Calibri"/>
              </a:rPr>
              <a:t>ally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D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h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eat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sor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em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era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res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50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60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70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80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9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  <a:p>
            <a:pPr marL="12700" marR="72469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raw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me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rve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y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laci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pt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va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es</a:t>
            </a:r>
            <a:r>
              <a:rPr sz="1200" spc="3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agai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st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 corres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nd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14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at val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es.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rve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14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mel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oi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 of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4" dirty="0" smtClean="0">
                <a:latin typeface="Calibri"/>
                <a:cs typeface="Calibri"/>
              </a:rPr>
              <a:t>DN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ts val="1450"/>
              </a:lnSpc>
              <a:spcBef>
                <a:spcPts val="72"/>
              </a:spcBef>
            </a:pPr>
            <a:r>
              <a:rPr sz="1800" spc="-4" baseline="2275" dirty="0" smtClean="0">
                <a:latin typeface="Calibri"/>
                <a:cs typeface="Calibri"/>
              </a:rPr>
              <a:t>C</a:t>
            </a:r>
            <a:r>
              <a:rPr sz="1800" spc="0" baseline="2275" dirty="0" smtClean="0">
                <a:latin typeface="Calibri"/>
                <a:cs typeface="Calibri"/>
              </a:rPr>
              <a:t>alc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la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th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9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-</a:t>
            </a:r>
            <a:r>
              <a:rPr sz="1800" spc="0" baseline="2275" dirty="0" smtClean="0">
                <a:latin typeface="Calibri"/>
                <a:cs typeface="Calibri"/>
              </a:rPr>
              <a:t>C 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ub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-4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es 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th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f</a:t>
            </a:r>
            <a:r>
              <a:rPr sz="1800" spc="0" baseline="2275" dirty="0" smtClean="0">
                <a:latin typeface="Calibri"/>
                <a:cs typeface="Calibri"/>
              </a:rPr>
              <a:t>ollo</a:t>
            </a:r>
            <a:r>
              <a:rPr sz="1800" spc="-4" baseline="2275" dirty="0" smtClean="0">
                <a:latin typeface="Calibri"/>
                <a:cs typeface="Calibri"/>
              </a:rPr>
              <a:t>w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g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qu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60256" y="2823296"/>
            <a:ext cx="164390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2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1200" spc="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60256" y="3381080"/>
            <a:ext cx="16439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4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0256" y="3937340"/>
            <a:ext cx="16439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5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07652" y="6176783"/>
            <a:ext cx="2398345" cy="174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sz="1650" spc="0" baseline="2635" dirty="0" smtClean="0">
                <a:latin typeface="Arial"/>
                <a:cs typeface="Arial"/>
              </a:rPr>
              <a:t>هر</a:t>
            </a:r>
            <a:r>
              <a:rPr sz="1650" spc="-9" baseline="2635" dirty="0" smtClean="0">
                <a:latin typeface="Arial"/>
                <a:cs typeface="Arial"/>
              </a:rPr>
              <a:t>ا</a:t>
            </a:r>
            <a:r>
              <a:rPr sz="1650" spc="0" baseline="2635" dirty="0" smtClean="0">
                <a:latin typeface="Arial"/>
                <a:cs typeface="Arial"/>
              </a:rPr>
              <a:t>رﺣ</a:t>
            </a:r>
            <a:r>
              <a:rPr sz="1650" spc="9" baseline="2635" dirty="0" smtClean="0">
                <a:latin typeface="Arial"/>
                <a:cs typeface="Arial"/>
              </a:rPr>
              <a:t> </a:t>
            </a:r>
            <a:r>
              <a:rPr sz="1650" spc="-4" baseline="2635" dirty="0" smtClean="0">
                <a:latin typeface="Arial"/>
                <a:cs typeface="Arial"/>
              </a:rPr>
              <a:t>ﮫ</a:t>
            </a:r>
            <a:r>
              <a:rPr sz="1650" spc="0" baseline="2635" dirty="0" smtClean="0">
                <a:latin typeface="Arial"/>
                <a:cs typeface="Arial"/>
              </a:rPr>
              <a:t>ﺟردر</a:t>
            </a:r>
            <a:r>
              <a:rPr sz="1650" spc="-4" baseline="2635" dirty="0" smtClean="0">
                <a:latin typeface="Arial"/>
                <a:cs typeface="Arial"/>
              </a:rPr>
              <a:t>ﯾ</a:t>
            </a:r>
            <a:r>
              <a:rPr sz="1650" spc="0" baseline="2635" dirty="0" smtClean="0">
                <a:latin typeface="Arial"/>
                <a:cs typeface="Arial"/>
              </a:rPr>
              <a:t>دﻘ</a:t>
            </a:r>
            <a:r>
              <a:rPr sz="1650" spc="-4" baseline="2635" dirty="0" smtClean="0">
                <a:latin typeface="Arial"/>
                <a:cs typeface="Arial"/>
              </a:rPr>
              <a:t>ﺗ</a:t>
            </a:r>
            <a:r>
              <a:rPr sz="1650" spc="0" baseline="2635" dirty="0" smtClean="0">
                <a:latin typeface="Arial"/>
                <a:cs typeface="Arial"/>
              </a:rPr>
              <a:t>ﻟ</a:t>
            </a:r>
            <a:r>
              <a:rPr sz="1650" spc="14" baseline="2635" dirty="0" smtClean="0">
                <a:latin typeface="Arial"/>
                <a:cs typeface="Arial"/>
              </a:rPr>
              <a:t>و</a:t>
            </a:r>
            <a:r>
              <a:rPr sz="1650" spc="0" baseline="2482" dirty="0" smtClean="0">
                <a:latin typeface="Calibri"/>
                <a:cs typeface="Calibri"/>
              </a:rPr>
              <a:t>te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50" baseline="2482" dirty="0" smtClean="0">
                <a:latin typeface="Calibri"/>
                <a:cs typeface="Calibri"/>
              </a:rPr>
              <a:t>p</a:t>
            </a:r>
            <a:r>
              <a:rPr sz="1100" spc="-54" dirty="0" smtClean="0">
                <a:latin typeface="Arial"/>
                <a:cs typeface="Arial"/>
              </a:rPr>
              <a:t>-</a:t>
            </a:r>
            <a:r>
              <a:rPr sz="1650" spc="0" baseline="2635" dirty="0" smtClean="0">
                <a:latin typeface="Arial"/>
                <a:cs typeface="Arial"/>
              </a:rPr>
              <a:t>:</a:t>
            </a:r>
            <a:r>
              <a:rPr sz="1650" spc="-9" baseline="2635" dirty="0" smtClean="0">
                <a:latin typeface="Arial"/>
                <a:cs typeface="Arial"/>
              </a:rPr>
              <a:t> </a:t>
            </a:r>
            <a:r>
              <a:rPr sz="1650" spc="4" baseline="2635" dirty="0" smtClean="0">
                <a:latin typeface="Arial"/>
                <a:cs typeface="Arial"/>
              </a:rPr>
              <a:t>ﮫ</a:t>
            </a:r>
            <a:r>
              <a:rPr sz="1650" spc="-4" baseline="2635" dirty="0" smtClean="0">
                <a:latin typeface="Arial"/>
                <a:cs typeface="Arial"/>
              </a:rPr>
              <a:t>ﯾ</a:t>
            </a:r>
            <a:r>
              <a:rPr sz="1650" spc="0" baseline="2635" dirty="0" smtClean="0">
                <a:latin typeface="Arial"/>
                <a:cs typeface="Arial"/>
              </a:rPr>
              <a:t>ﻟﺎ</a:t>
            </a:r>
            <a:r>
              <a:rPr sz="1650" spc="-4" baseline="2635" dirty="0" smtClean="0">
                <a:latin typeface="Arial"/>
                <a:cs typeface="Arial"/>
              </a:rPr>
              <a:t>ﺗ</a:t>
            </a:r>
            <a:r>
              <a:rPr sz="1650" spc="0" baseline="2635" dirty="0" smtClean="0">
                <a:latin typeface="Arial"/>
                <a:cs typeface="Arial"/>
              </a:rPr>
              <a:t>ﻟا</a:t>
            </a:r>
            <a:r>
              <a:rPr sz="1650" spc="4" baseline="2635" dirty="0" smtClean="0">
                <a:latin typeface="Arial"/>
                <a:cs typeface="Arial"/>
              </a:rPr>
              <a:t> </a:t>
            </a:r>
            <a:r>
              <a:rPr sz="1650" spc="-4" baseline="2635" dirty="0" smtClean="0">
                <a:latin typeface="Arial"/>
                <a:cs typeface="Arial"/>
              </a:rPr>
              <a:t>ﮫ</a:t>
            </a:r>
            <a:r>
              <a:rPr sz="1650" spc="0" baseline="2635" dirty="0" smtClean="0">
                <a:latin typeface="Arial"/>
                <a:cs typeface="Arial"/>
              </a:rPr>
              <a:t>ﻟدﺎﻌﻣﻟا</a:t>
            </a:r>
            <a:r>
              <a:rPr sz="1650" spc="4" baseline="2635" dirty="0" smtClean="0">
                <a:latin typeface="Arial"/>
                <a:cs typeface="Arial"/>
              </a:rPr>
              <a:t> ل</a:t>
            </a:r>
            <a:r>
              <a:rPr sz="1650" spc="0" baseline="2635" dirty="0" smtClean="0">
                <a:latin typeface="Arial"/>
                <a:cs typeface="Arial"/>
              </a:rPr>
              <a:t>ﻣﻌ</a:t>
            </a:r>
            <a:r>
              <a:rPr sz="1650" spc="-4" baseline="2635" dirty="0" smtClean="0">
                <a:latin typeface="Arial"/>
                <a:cs typeface="Arial"/>
              </a:rPr>
              <a:t>ﺗ</a:t>
            </a:r>
            <a:r>
              <a:rPr sz="1650" spc="0" baseline="2635" dirty="0" smtClean="0">
                <a:latin typeface="Arial"/>
                <a:cs typeface="Arial"/>
              </a:rPr>
              <a:t>ﺳﻧ (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1656" y="6476276"/>
            <a:ext cx="5228649" cy="186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800" b="1" spc="0" baseline="2275" dirty="0" smtClean="0">
                <a:latin typeface="Calibri"/>
                <a:cs typeface="Calibri"/>
              </a:rPr>
              <a:t>For </a:t>
            </a:r>
            <a:r>
              <a:rPr sz="1800" b="1" spc="4" baseline="227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b="1" spc="-4" baseline="2275" dirty="0" smtClean="0">
                <a:solidFill>
                  <a:srgbClr val="FF0000"/>
                </a:solidFill>
                <a:latin typeface="Calibri"/>
                <a:cs typeface="Calibri"/>
              </a:rPr>
              <a:t>em</a:t>
            </a:r>
            <a:r>
              <a:rPr sz="1800" b="1" spc="4" baseline="2275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b="1" spc="-4" baseline="227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b="1" spc="-4" baseline="227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solidFill>
                  <a:srgbClr val="FF0000"/>
                </a:solidFill>
                <a:latin typeface="Calibri"/>
                <a:cs typeface="Calibri"/>
              </a:rPr>
              <a:t>tur</a:t>
            </a:r>
            <a:r>
              <a:rPr sz="1800" b="1" spc="0" baseline="2275" dirty="0" smtClean="0">
                <a:solidFill>
                  <a:srgbClr val="FF0000"/>
                </a:solidFill>
                <a:latin typeface="Calibri"/>
                <a:cs typeface="Calibri"/>
              </a:rPr>
              <a:t>e  of </a:t>
            </a:r>
            <a:r>
              <a:rPr sz="1650" b="1" spc="4" baseline="2482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50" b="1" spc="-4" baseline="2482" dirty="0" smtClean="0">
                <a:solidFill>
                  <a:srgbClr val="FF0000"/>
                </a:solidFill>
                <a:latin typeface="Calibri"/>
                <a:cs typeface="Calibri"/>
              </a:rPr>
              <a:t>ena</a:t>
            </a:r>
            <a:r>
              <a:rPr sz="1650" b="1" spc="0" baseline="2482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50" b="1" spc="-4" baseline="2482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650" b="1" spc="4" baseline="2482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50" b="1" spc="-4" baseline="2482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50" b="1" spc="4" baseline="2482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650" b="1" spc="-4" baseline="2482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1650" b="1" spc="0" baseline="2482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1650" b="1" spc="4" baseline="2482" dirty="0" smtClean="0">
                <a:solidFill>
                  <a:srgbClr val="FF0000"/>
                </a:solidFill>
                <a:latin typeface="Calibri"/>
                <a:cs typeface="Calibri"/>
              </a:rPr>
              <a:t> (T</a:t>
            </a:r>
            <a:r>
              <a:rPr sz="1650" b="1" spc="-14" baseline="2482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50" b="1" spc="0" baseline="2482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1650" b="1" spc="29" baseline="248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-9" baseline="2275" dirty="0" smtClean="0"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latin typeface="Calibri"/>
                <a:cs typeface="Calibri"/>
              </a:rPr>
              <a:t>ti</a:t>
            </a:r>
            <a:r>
              <a:rPr sz="1800" b="1" spc="-4" baseline="2275" dirty="0" smtClean="0">
                <a:latin typeface="Calibri"/>
                <a:cs typeface="Calibri"/>
              </a:rPr>
              <a:t>ma</a:t>
            </a:r>
            <a:r>
              <a:rPr sz="1800" b="1" spc="4" baseline="2275" dirty="0" smtClean="0">
                <a:latin typeface="Calibri"/>
                <a:cs typeface="Calibri"/>
              </a:rPr>
              <a:t>ti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0" baseline="2275" dirty="0" smtClean="0">
                <a:latin typeface="Calibri"/>
                <a:cs typeface="Calibri"/>
              </a:rPr>
              <a:t>,</a:t>
            </a:r>
            <a:r>
              <a:rPr sz="1800" b="1" spc="4" baseline="2275" dirty="0" smtClean="0">
                <a:latin typeface="Calibri"/>
                <a:cs typeface="Calibri"/>
              </a:rPr>
              <a:t> w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r>
              <a:rPr sz="1800" b="1" spc="-9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u</a:t>
            </a:r>
            <a:r>
              <a:rPr sz="1800" b="1" spc="0" baseline="2275" dirty="0" smtClean="0">
                <a:latin typeface="Calibri"/>
                <a:cs typeface="Calibri"/>
              </a:rPr>
              <a:t>se </a:t>
            </a:r>
            <a:r>
              <a:rPr sz="1800" b="1" spc="-4" baseline="2275" dirty="0" smtClean="0">
                <a:latin typeface="Calibri"/>
                <a:cs typeface="Calibri"/>
              </a:rPr>
              <a:t>t</a:t>
            </a:r>
            <a:r>
              <a:rPr sz="1800" b="1" spc="4" baseline="2275" dirty="0" smtClean="0">
                <a:latin typeface="Calibri"/>
                <a:cs typeface="Calibri"/>
              </a:rPr>
              <a:t>h</a:t>
            </a:r>
            <a:r>
              <a:rPr sz="1800" b="1" spc="0" baseline="2275" dirty="0" smtClean="0">
                <a:latin typeface="Calibri"/>
                <a:cs typeface="Calibri"/>
              </a:rPr>
              <a:t>e </a:t>
            </a:r>
            <a:r>
              <a:rPr sz="1800" b="1" spc="4" baseline="2275" dirty="0" smtClean="0">
                <a:latin typeface="Calibri"/>
                <a:cs typeface="Calibri"/>
              </a:rPr>
              <a:t>f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4" baseline="2275" dirty="0" smtClean="0">
                <a:latin typeface="Calibri"/>
                <a:cs typeface="Calibri"/>
              </a:rPr>
              <a:t>ll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4" baseline="2275" dirty="0" smtClean="0">
                <a:latin typeface="Calibri"/>
                <a:cs typeface="Calibri"/>
              </a:rPr>
              <a:t>w</a:t>
            </a:r>
            <a:r>
              <a:rPr sz="1800" b="1" spc="-4" baseline="2275" dirty="0" smtClean="0">
                <a:latin typeface="Calibri"/>
                <a:cs typeface="Calibri"/>
              </a:rPr>
              <a:t>i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0" baseline="2275" dirty="0" smtClean="0">
                <a:latin typeface="Calibri"/>
                <a:cs typeface="Calibri"/>
              </a:rPr>
              <a:t>g</a:t>
            </a:r>
            <a:r>
              <a:rPr sz="1800" b="1" spc="-9" baseline="2275" dirty="0" smtClean="0">
                <a:latin typeface="Calibri"/>
                <a:cs typeface="Calibri"/>
              </a:rPr>
              <a:t> 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latin typeface="Calibri"/>
                <a:cs typeface="Calibri"/>
              </a:rPr>
              <a:t>qu</a:t>
            </a:r>
            <a:r>
              <a:rPr sz="1800" b="1" spc="-4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ti</a:t>
            </a:r>
            <a:r>
              <a:rPr sz="1800" b="1" spc="0" baseline="2275" dirty="0" smtClean="0">
                <a:latin typeface="Calibri"/>
                <a:cs typeface="Calibri"/>
              </a:rPr>
              <a:t>o</a:t>
            </a:r>
            <a:r>
              <a:rPr sz="1800" b="1" spc="19" baseline="2275" dirty="0" smtClean="0">
                <a:latin typeface="Calibri"/>
                <a:cs typeface="Calibri"/>
              </a:rPr>
              <a:t>n</a:t>
            </a:r>
            <a:r>
              <a:rPr sz="1800" b="1" spc="0" baseline="2415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1656" y="7925648"/>
            <a:ext cx="221905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qu</a:t>
            </a:r>
            <a:r>
              <a:rPr sz="1800" spc="0" baseline="2275" dirty="0" smtClean="0">
                <a:latin typeface="Calibri"/>
                <a:cs typeface="Calibri"/>
              </a:rPr>
              <a:t>a </a:t>
            </a:r>
            <a:r>
              <a:rPr sz="1800" spc="13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on 1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2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ive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qu</a:t>
            </a:r>
            <a:r>
              <a:rPr sz="1800" spc="0" baseline="2275" dirty="0" smtClean="0">
                <a:latin typeface="Calibri"/>
                <a:cs typeface="Calibri"/>
              </a:rPr>
              <a:t>a </a:t>
            </a:r>
            <a:r>
              <a:rPr sz="1800" spc="146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n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5914" y="8224626"/>
            <a:ext cx="4030007" cy="503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1071" marR="1320844" algn="ctr">
              <a:lnSpc>
                <a:spcPct val="101725"/>
              </a:lnSpc>
              <a:spcBef>
                <a:spcPts val="25"/>
              </a:spcBef>
            </a:pPr>
            <a:r>
              <a:rPr sz="1600" b="1" dirty="0" smtClean="0">
                <a:latin typeface="Calibri"/>
                <a:cs typeface="Calibri"/>
              </a:rPr>
              <a:t>T</a:t>
            </a:r>
            <a:r>
              <a:rPr sz="1600" b="1" i="1" dirty="0" smtClean="0">
                <a:latin typeface="Calibri"/>
                <a:cs typeface="Calibri"/>
              </a:rPr>
              <a:t>m</a:t>
            </a:r>
            <a:r>
              <a:rPr sz="1600" b="1" dirty="0" smtClean="0">
                <a:latin typeface="Calibri"/>
                <a:cs typeface="Calibri"/>
              </a:rPr>
              <a:t>=TOR</a:t>
            </a:r>
            <a:r>
              <a:rPr sz="1600" b="1" spc="9" dirty="0" smtClean="0">
                <a:latin typeface="Calibri"/>
                <a:cs typeface="Calibri"/>
              </a:rPr>
              <a:t>+</a:t>
            </a:r>
            <a:r>
              <a:rPr sz="1600" b="1" spc="-4" dirty="0" smtClean="0">
                <a:latin typeface="Calibri"/>
                <a:cs typeface="Calibri"/>
              </a:rPr>
              <a:t>1</a:t>
            </a:r>
            <a:r>
              <a:rPr sz="1600" b="1" spc="0" dirty="0" smtClean="0">
                <a:latin typeface="Calibri"/>
                <a:cs typeface="Calibri"/>
              </a:rPr>
              <a:t>8</a:t>
            </a:r>
            <a:r>
              <a:rPr sz="1400" b="1" spc="0" dirty="0" smtClean="0">
                <a:latin typeface="Calibri"/>
                <a:cs typeface="Calibri"/>
              </a:rPr>
              <a:t>---</a:t>
            </a:r>
            <a:r>
              <a:rPr sz="1400" b="1" spc="4" dirty="0" smtClean="0">
                <a:latin typeface="Calibri"/>
                <a:cs typeface="Calibri"/>
              </a:rPr>
              <a:t>-</a:t>
            </a:r>
            <a:r>
              <a:rPr sz="1400" b="1" spc="0" dirty="0" smtClean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9942" y="6784446"/>
            <a:ext cx="3581951" cy="503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7161">
              <a:lnSpc>
                <a:spcPct val="101725"/>
              </a:lnSpc>
              <a:spcBef>
                <a:spcPts val="25"/>
              </a:spcBef>
            </a:pPr>
            <a:r>
              <a:rPr sz="1600" b="1" spc="0" dirty="0" smtClean="0">
                <a:latin typeface="Calibri"/>
                <a:cs typeface="Calibri"/>
              </a:rPr>
              <a:t>T</a:t>
            </a:r>
            <a:r>
              <a:rPr sz="1600" b="1" i="1" spc="0" dirty="0" smtClean="0">
                <a:latin typeface="Calibri"/>
                <a:cs typeface="Calibri"/>
              </a:rPr>
              <a:t>OR=</a:t>
            </a:r>
            <a:r>
              <a:rPr sz="1600" b="1" spc="4" dirty="0" smtClean="0">
                <a:latin typeface="Calibri"/>
                <a:cs typeface="Calibri"/>
              </a:rPr>
              <a:t>5</a:t>
            </a:r>
            <a:r>
              <a:rPr sz="1600" b="1" spc="-4" dirty="0" smtClean="0">
                <a:latin typeface="Calibri"/>
                <a:cs typeface="Calibri"/>
              </a:rPr>
              <a:t>2</a:t>
            </a:r>
            <a:r>
              <a:rPr sz="1600" b="1" spc="9" dirty="0" smtClean="0">
                <a:latin typeface="Calibri"/>
                <a:cs typeface="Calibri"/>
              </a:rPr>
              <a:t>+</a:t>
            </a:r>
            <a:r>
              <a:rPr sz="1600" b="1" spc="0" dirty="0" smtClean="0">
                <a:latin typeface="Calibri"/>
                <a:cs typeface="Calibri"/>
              </a:rPr>
              <a:t>(</a:t>
            </a:r>
            <a:r>
              <a:rPr sz="1600" b="1" spc="-4" dirty="0" smtClean="0">
                <a:latin typeface="Calibri"/>
                <a:cs typeface="Calibri"/>
              </a:rPr>
              <a:t>0</a:t>
            </a:r>
            <a:r>
              <a:rPr sz="1600" b="1" spc="19" dirty="0" smtClean="0">
                <a:latin typeface="Calibri"/>
                <a:cs typeface="Calibri"/>
              </a:rPr>
              <a:t>.</a:t>
            </a:r>
            <a:r>
              <a:rPr sz="1600" b="1" spc="-4" dirty="0" smtClean="0">
                <a:latin typeface="Calibri"/>
                <a:cs typeface="Calibri"/>
              </a:rPr>
              <a:t>4</a:t>
            </a:r>
            <a:r>
              <a:rPr sz="1600" b="1" spc="0" dirty="0" smtClean="0">
                <a:latin typeface="Calibri"/>
                <a:cs typeface="Calibri"/>
              </a:rPr>
              <a:t>7</a:t>
            </a:r>
            <a:r>
              <a:rPr sz="1600" b="1" spc="4" dirty="0" smtClean="0">
                <a:latin typeface="Arial"/>
                <a:cs typeface="Arial"/>
              </a:rPr>
              <a:t>×</a:t>
            </a:r>
            <a:r>
              <a:rPr sz="1600" b="1" spc="0" dirty="0" smtClean="0">
                <a:latin typeface="Calibri"/>
                <a:cs typeface="Calibri"/>
              </a:rPr>
              <a:t>G</a:t>
            </a:r>
            <a:r>
              <a:rPr sz="1600" b="1" spc="9" dirty="0" smtClean="0">
                <a:latin typeface="Calibri"/>
                <a:cs typeface="Calibri"/>
              </a:rPr>
              <a:t>+</a:t>
            </a:r>
            <a:r>
              <a:rPr sz="1600" b="1" spc="-4" dirty="0" smtClean="0">
                <a:latin typeface="Calibri"/>
                <a:cs typeface="Calibri"/>
              </a:rPr>
              <a:t>C</a:t>
            </a:r>
            <a:r>
              <a:rPr sz="1600" b="1" spc="0" dirty="0" smtClean="0">
                <a:latin typeface="Calibri"/>
                <a:cs typeface="Calibri"/>
              </a:rPr>
              <a:t>%)</a:t>
            </a:r>
            <a:r>
              <a:rPr sz="1600" b="1" spc="4" dirty="0" smtClean="0">
                <a:latin typeface="Calibri"/>
                <a:cs typeface="Calibri"/>
              </a:rPr>
              <a:t>--------</a:t>
            </a:r>
            <a:r>
              <a:rPr sz="1600" b="1" spc="0" dirty="0" smtClean="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2802" y="5036418"/>
            <a:ext cx="3536231" cy="504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217">
              <a:lnSpc>
                <a:spcPct val="101725"/>
              </a:lnSpc>
              <a:spcBef>
                <a:spcPts val="25"/>
              </a:spcBef>
            </a:pPr>
            <a:r>
              <a:rPr sz="1600" b="1" spc="4" dirty="0" smtClean="0">
                <a:latin typeface="Calibri"/>
                <a:cs typeface="Calibri"/>
              </a:rPr>
              <a:t>G-</a:t>
            </a:r>
            <a:r>
              <a:rPr sz="1600" b="1" spc="-4" dirty="0" smtClean="0">
                <a:latin typeface="Calibri"/>
                <a:cs typeface="Calibri"/>
              </a:rPr>
              <a:t>C</a:t>
            </a:r>
            <a:r>
              <a:rPr sz="1600" b="1" spc="0" dirty="0" smtClean="0">
                <a:latin typeface="Calibri"/>
                <a:cs typeface="Calibri"/>
              </a:rPr>
              <a:t>%</a:t>
            </a:r>
            <a:r>
              <a:rPr sz="1600" b="1" spc="-35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o</a:t>
            </a:r>
            <a:r>
              <a:rPr sz="1600" b="1" spc="0" dirty="0" smtClean="0">
                <a:latin typeface="Calibri"/>
                <a:cs typeface="Calibri"/>
              </a:rPr>
              <a:t>f</a:t>
            </a:r>
            <a:r>
              <a:rPr sz="1600" b="1" spc="-13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D</a:t>
            </a:r>
            <a:r>
              <a:rPr sz="1600" b="1" spc="4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A</a:t>
            </a:r>
            <a:r>
              <a:rPr sz="1600" b="1" spc="-25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s</a:t>
            </a:r>
            <a:r>
              <a:rPr sz="1600" b="1" spc="4" dirty="0" smtClean="0">
                <a:latin typeface="Calibri"/>
                <a:cs typeface="Calibri"/>
              </a:rPr>
              <a:t>a</a:t>
            </a:r>
            <a:r>
              <a:rPr sz="1600" b="1" spc="9" dirty="0" smtClean="0">
                <a:latin typeface="Calibri"/>
                <a:cs typeface="Calibri"/>
              </a:rPr>
              <a:t>m</a:t>
            </a:r>
            <a:r>
              <a:rPr sz="1600" b="1" spc="-4" dirty="0" smtClean="0">
                <a:latin typeface="Calibri"/>
                <a:cs typeface="Calibri"/>
              </a:rPr>
              <a:t>p</a:t>
            </a:r>
            <a:r>
              <a:rPr sz="1600" b="1" spc="4" dirty="0" smtClean="0">
                <a:latin typeface="Calibri"/>
                <a:cs typeface="Calibri"/>
              </a:rPr>
              <a:t>l</a:t>
            </a:r>
            <a:r>
              <a:rPr sz="1600" b="1" spc="0" dirty="0" smtClean="0">
                <a:latin typeface="Calibri"/>
                <a:cs typeface="Calibri"/>
              </a:rPr>
              <a:t>e=</a:t>
            </a:r>
            <a:r>
              <a:rPr sz="1600" b="1" spc="-50" dirty="0" smtClean="0">
                <a:latin typeface="Calibri"/>
                <a:cs typeface="Calibri"/>
              </a:rPr>
              <a:t> </a:t>
            </a:r>
            <a:r>
              <a:rPr sz="1600" b="1" spc="9" dirty="0" smtClean="0">
                <a:latin typeface="Calibri"/>
                <a:cs typeface="Calibri"/>
              </a:rPr>
              <a:t>(</a:t>
            </a:r>
            <a:r>
              <a:rPr sz="1600" b="1" spc="0" dirty="0" smtClean="0">
                <a:latin typeface="Calibri"/>
                <a:cs typeface="Calibri"/>
              </a:rPr>
              <a:t>T</a:t>
            </a:r>
            <a:r>
              <a:rPr sz="1600" b="1" i="1" spc="0" dirty="0" smtClean="0">
                <a:latin typeface="Calibri"/>
                <a:cs typeface="Calibri"/>
              </a:rPr>
              <a:t>m</a:t>
            </a:r>
            <a:r>
              <a:rPr sz="1600" b="1" spc="0" dirty="0" smtClean="0">
                <a:latin typeface="Calibri"/>
                <a:cs typeface="Calibri"/>
              </a:rPr>
              <a:t>-</a:t>
            </a:r>
            <a:r>
              <a:rPr sz="1600" b="1" spc="-30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7</a:t>
            </a:r>
            <a:r>
              <a:rPr sz="1600" b="1" spc="-4" dirty="0" smtClean="0">
                <a:latin typeface="Calibri"/>
                <a:cs typeface="Calibri"/>
              </a:rPr>
              <a:t>0</a:t>
            </a:r>
            <a:r>
              <a:rPr sz="1600" b="1" spc="0" dirty="0" smtClean="0">
                <a:latin typeface="Calibri"/>
                <a:cs typeface="Calibri"/>
              </a:rPr>
              <a:t>)</a:t>
            </a:r>
            <a:r>
              <a:rPr sz="1600" b="1" spc="0" dirty="0" smtClean="0">
                <a:latin typeface="Arial"/>
                <a:cs typeface="Arial"/>
              </a:rPr>
              <a:t>×</a:t>
            </a:r>
            <a:r>
              <a:rPr sz="1600" b="1" spc="-95" dirty="0" smtClean="0">
                <a:latin typeface="Arial"/>
                <a:cs typeface="Arial"/>
              </a:rPr>
              <a:t> </a:t>
            </a:r>
            <a:r>
              <a:rPr sz="1600" b="1" spc="-4" dirty="0" smtClean="0">
                <a:latin typeface="Calibri"/>
                <a:cs typeface="Calibri"/>
              </a:rPr>
              <a:t>2</a:t>
            </a:r>
            <a:r>
              <a:rPr sz="1600" b="1" spc="4" dirty="0" smtClean="0">
                <a:latin typeface="Calibri"/>
                <a:cs typeface="Calibri"/>
              </a:rPr>
              <a:t>.</a:t>
            </a:r>
            <a:r>
              <a:rPr sz="1600" b="1" spc="0" dirty="0" smtClean="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71654" y="4211934"/>
            <a:ext cx="3618527" cy="504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5074">
              <a:lnSpc>
                <a:spcPct val="101725"/>
              </a:lnSpc>
              <a:spcBef>
                <a:spcPts val="25"/>
              </a:spcBef>
            </a:pPr>
            <a:r>
              <a:rPr sz="1600" b="1" spc="0" dirty="0" smtClean="0">
                <a:latin typeface="Calibri"/>
                <a:cs typeface="Calibri"/>
              </a:rPr>
              <a:t>T</a:t>
            </a:r>
            <a:r>
              <a:rPr sz="1600" b="1" i="1" spc="0" dirty="0" smtClean="0">
                <a:latin typeface="Calibri"/>
                <a:cs typeface="Calibri"/>
              </a:rPr>
              <a:t>m=</a:t>
            </a:r>
            <a:r>
              <a:rPr sz="1600" b="1" spc="4" dirty="0" smtClean="0">
                <a:latin typeface="Calibri"/>
                <a:cs typeface="Calibri"/>
              </a:rPr>
              <a:t>7</a:t>
            </a:r>
            <a:r>
              <a:rPr sz="1600" b="1" spc="-4" dirty="0" smtClean="0">
                <a:latin typeface="Calibri"/>
                <a:cs typeface="Calibri"/>
              </a:rPr>
              <a:t>0</a:t>
            </a:r>
            <a:r>
              <a:rPr sz="1600" b="1" spc="9" dirty="0" smtClean="0">
                <a:latin typeface="Calibri"/>
                <a:cs typeface="Calibri"/>
              </a:rPr>
              <a:t>+</a:t>
            </a:r>
            <a:r>
              <a:rPr sz="1600" b="1" spc="0" dirty="0" smtClean="0">
                <a:latin typeface="Calibri"/>
                <a:cs typeface="Calibri"/>
              </a:rPr>
              <a:t>(</a:t>
            </a:r>
            <a:r>
              <a:rPr sz="1600" b="1" spc="-4" dirty="0" smtClean="0">
                <a:latin typeface="Calibri"/>
                <a:cs typeface="Calibri"/>
              </a:rPr>
              <a:t>0</a:t>
            </a:r>
            <a:r>
              <a:rPr sz="1600" b="1" spc="19" dirty="0" smtClean="0">
                <a:latin typeface="Calibri"/>
                <a:cs typeface="Calibri"/>
              </a:rPr>
              <a:t>.</a:t>
            </a:r>
            <a:r>
              <a:rPr sz="1600" b="1" spc="-4" dirty="0" smtClean="0">
                <a:latin typeface="Calibri"/>
                <a:cs typeface="Calibri"/>
              </a:rPr>
              <a:t>4</a:t>
            </a:r>
            <a:r>
              <a:rPr sz="1600" b="1" spc="0" dirty="0" smtClean="0">
                <a:latin typeface="Calibri"/>
                <a:cs typeface="Calibri"/>
              </a:rPr>
              <a:t>7</a:t>
            </a:r>
            <a:r>
              <a:rPr sz="1600" b="1" spc="4" dirty="0" smtClean="0">
                <a:latin typeface="Arial"/>
                <a:cs typeface="Arial"/>
              </a:rPr>
              <a:t>×</a:t>
            </a:r>
            <a:r>
              <a:rPr sz="1600" b="1" spc="0" dirty="0" smtClean="0">
                <a:latin typeface="Calibri"/>
                <a:cs typeface="Calibri"/>
              </a:rPr>
              <a:t>G</a:t>
            </a:r>
            <a:r>
              <a:rPr sz="1600" b="1" spc="9" dirty="0" smtClean="0">
                <a:latin typeface="Calibri"/>
                <a:cs typeface="Calibri"/>
              </a:rPr>
              <a:t>+</a:t>
            </a:r>
            <a:r>
              <a:rPr sz="1600" b="1" spc="4" dirty="0" smtClean="0">
                <a:latin typeface="Calibri"/>
                <a:cs typeface="Calibri"/>
              </a:rPr>
              <a:t>C</a:t>
            </a:r>
            <a:r>
              <a:rPr sz="1600" b="1" spc="0" dirty="0" smtClean="0">
                <a:latin typeface="Calibri"/>
                <a:cs typeface="Calibri"/>
              </a:rPr>
              <a:t>%)</a:t>
            </a:r>
            <a:r>
              <a:rPr sz="1600" b="1" spc="4" dirty="0" smtClean="0">
                <a:latin typeface="Calibri"/>
                <a:cs typeface="Calibri"/>
              </a:rPr>
              <a:t>--------</a:t>
            </a:r>
            <a:r>
              <a:rPr sz="1600" b="1" spc="0" dirty="0" smtClean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686</Words>
  <Application>Microsoft Office PowerPoint</Application>
  <PresentationFormat>Custom</PresentationFormat>
  <Paragraphs>87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IK</cp:lastModifiedBy>
  <cp:revision>1</cp:revision>
  <dcterms:modified xsi:type="dcterms:W3CDTF">2019-12-09T16:43:49Z</dcterms:modified>
</cp:coreProperties>
</file>